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46A212-22D0-4D1F-BAFB-516A9E642834}" v="2077" dt="2018-11-01T17:26:37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sey Davun" userId="15b20c23-816b-41be-ad80-c841fa5e6060" providerId="ADAL" clId="{2446A212-22D0-4D1F-BAFB-516A9E642834}"/>
    <pc:docChg chg="undo custSel mod modSld">
      <pc:chgData name="Lindsey Davun" userId="15b20c23-816b-41be-ad80-c841fa5e6060" providerId="ADAL" clId="{2446A212-22D0-4D1F-BAFB-516A9E642834}" dt="2018-11-01T17:26:37.569" v="2073" actId="20577"/>
      <pc:docMkLst>
        <pc:docMk/>
      </pc:docMkLst>
      <pc:sldChg chg="addSp delSp modSp mod setBg setClrOvrMap delDesignElem">
        <pc:chgData name="Lindsey Davun" userId="15b20c23-816b-41be-ad80-c841fa5e6060" providerId="ADAL" clId="{2446A212-22D0-4D1F-BAFB-516A9E642834}" dt="2018-11-01T17:25:22.352" v="2055" actId="20577"/>
        <pc:sldMkLst>
          <pc:docMk/>
          <pc:sldMk cId="3288290887" sldId="256"/>
        </pc:sldMkLst>
        <pc:spChg chg="mod">
          <ac:chgData name="Lindsey Davun" userId="15b20c23-816b-41be-ad80-c841fa5e6060" providerId="ADAL" clId="{2446A212-22D0-4D1F-BAFB-516A9E642834}" dt="2018-11-01T17:25:13.372" v="2038" actId="26606"/>
          <ac:spMkLst>
            <pc:docMk/>
            <pc:sldMk cId="3288290887" sldId="256"/>
            <ac:spMk id="2" creationId="{01A506D0-B577-4EE3-A984-4BCF156410AC}"/>
          </ac:spMkLst>
        </pc:spChg>
        <pc:spChg chg="mod">
          <ac:chgData name="Lindsey Davun" userId="15b20c23-816b-41be-ad80-c841fa5e6060" providerId="ADAL" clId="{2446A212-22D0-4D1F-BAFB-516A9E642834}" dt="2018-11-01T17:25:22.352" v="2055" actId="20577"/>
          <ac:spMkLst>
            <pc:docMk/>
            <pc:sldMk cId="3288290887" sldId="256"/>
            <ac:spMk id="3" creationId="{E7053C16-D7C5-4CC0-B489-E09FAD37A016}"/>
          </ac:spMkLst>
        </pc:spChg>
        <pc:spChg chg="add">
          <ac:chgData name="Lindsey Davun" userId="15b20c23-816b-41be-ad80-c841fa5e6060" providerId="ADAL" clId="{2446A212-22D0-4D1F-BAFB-516A9E642834}" dt="2018-11-01T17:25:13.372" v="2038" actId="26606"/>
          <ac:spMkLst>
            <pc:docMk/>
            <pc:sldMk cId="3288290887" sldId="256"/>
            <ac:spMk id="9" creationId="{2AA5FEE9-72A9-4E21-9963-B669E10D2A11}"/>
          </ac:spMkLst>
        </pc:spChg>
        <pc:spChg chg="add del">
          <ac:chgData name="Lindsey Davun" userId="15b20c23-816b-41be-ad80-c841fa5e6060" providerId="ADAL" clId="{2446A212-22D0-4D1F-BAFB-516A9E642834}" dt="2018-11-01T17:06:15.455" v="1619"/>
          <ac:spMkLst>
            <pc:docMk/>
            <pc:sldMk cId="3288290887" sldId="256"/>
            <ac:spMk id="12" creationId="{C67564D6-576C-45C9-B7EA-F7701B149F73}"/>
          </ac:spMkLst>
        </pc:spChg>
        <pc:spChg chg="add del">
          <ac:chgData name="Lindsey Davun" userId="15b20c23-816b-41be-ad80-c841fa5e6060" providerId="ADAL" clId="{2446A212-22D0-4D1F-BAFB-516A9E642834}" dt="2018-11-01T17:06:15.455" v="1619"/>
          <ac:spMkLst>
            <pc:docMk/>
            <pc:sldMk cId="3288290887" sldId="256"/>
            <ac:spMk id="14" creationId="{F9060CEE-D73E-44ED-A407-C828C9E4D942}"/>
          </ac:spMkLst>
        </pc:spChg>
        <pc:spChg chg="add del">
          <ac:chgData name="Lindsey Davun" userId="15b20c23-816b-41be-ad80-c841fa5e6060" providerId="ADAL" clId="{2446A212-22D0-4D1F-BAFB-516A9E642834}" dt="2018-11-01T17:06:15.455" v="1619"/>
          <ac:spMkLst>
            <pc:docMk/>
            <pc:sldMk cId="3288290887" sldId="256"/>
            <ac:spMk id="16" creationId="{AF0B544C-FD6C-42D8-B6B7-DDF7E60D035D}"/>
          </ac:spMkLst>
        </pc:spChg>
        <pc:spChg chg="del">
          <ac:chgData name="Lindsey Davun" userId="15b20c23-816b-41be-ad80-c841fa5e6060" providerId="ADAL" clId="{2446A212-22D0-4D1F-BAFB-516A9E642834}" dt="2018-11-01T17:04:10.109" v="1604"/>
          <ac:spMkLst>
            <pc:docMk/>
            <pc:sldMk cId="3288290887" sldId="256"/>
            <ac:spMk id="19" creationId="{5D213B41-AC9B-4E61-BEED-FF4C168A8942}"/>
          </ac:spMkLst>
        </pc:spChg>
        <pc:spChg chg="del">
          <ac:chgData name="Lindsey Davun" userId="15b20c23-816b-41be-ad80-c841fa5e6060" providerId="ADAL" clId="{2446A212-22D0-4D1F-BAFB-516A9E642834}" dt="2018-11-01T17:04:10.109" v="1604"/>
          <ac:spMkLst>
            <pc:docMk/>
            <pc:sldMk cId="3288290887" sldId="256"/>
            <ac:spMk id="21" creationId="{D8BB75D5-93A7-4EC9-A2FB-DCBDE6DE3008}"/>
          </ac:spMkLst>
        </pc:spChg>
        <pc:spChg chg="del">
          <ac:chgData name="Lindsey Davun" userId="15b20c23-816b-41be-ad80-c841fa5e6060" providerId="ADAL" clId="{2446A212-22D0-4D1F-BAFB-516A9E642834}" dt="2018-11-01T17:04:10.109" v="1604"/>
          <ac:spMkLst>
            <pc:docMk/>
            <pc:sldMk cId="3288290887" sldId="256"/>
            <ac:spMk id="23" creationId="{628FBD9F-3B86-4C98-8F77-383320737739}"/>
          </ac:spMkLst>
        </pc:spChg>
        <pc:picChg chg="mod ord">
          <ac:chgData name="Lindsey Davun" userId="15b20c23-816b-41be-ad80-c841fa5e6060" providerId="ADAL" clId="{2446A212-22D0-4D1F-BAFB-516A9E642834}" dt="2018-11-01T17:25:13.372" v="2038" actId="26606"/>
          <ac:picMkLst>
            <pc:docMk/>
            <pc:sldMk cId="3288290887" sldId="256"/>
            <ac:picMk id="7" creationId="{1416D057-6B6B-4F4A-8D22-ABD0AE7A4F68}"/>
          </ac:picMkLst>
        </pc:picChg>
        <pc:picChg chg="add">
          <ac:chgData name="Lindsey Davun" userId="15b20c23-816b-41be-ad80-c841fa5e6060" providerId="ADAL" clId="{2446A212-22D0-4D1F-BAFB-516A9E642834}" dt="2018-11-01T17:25:13.372" v="2038" actId="26606"/>
          <ac:picMkLst>
            <pc:docMk/>
            <pc:sldMk cId="3288290887" sldId="256"/>
            <ac:picMk id="10" creationId="{2610389F-048F-4C12-B2B9-F77BFF419393}"/>
          </ac:picMkLst>
        </pc:picChg>
        <pc:picChg chg="add">
          <ac:chgData name="Lindsey Davun" userId="15b20c23-816b-41be-ad80-c841fa5e6060" providerId="ADAL" clId="{2446A212-22D0-4D1F-BAFB-516A9E642834}" dt="2018-11-01T17:25:13.372" v="2038" actId="26606"/>
          <ac:picMkLst>
            <pc:docMk/>
            <pc:sldMk cId="3288290887" sldId="256"/>
            <ac:picMk id="11" creationId="{E27FB215-0581-4540-AF98-656EEA238A4B}"/>
          </ac:picMkLst>
        </pc:picChg>
      </pc:sldChg>
      <pc:sldChg chg="addSp delSp modSp mod setBg delDesignElem">
        <pc:chgData name="Lindsey Davun" userId="15b20c23-816b-41be-ad80-c841fa5e6060" providerId="ADAL" clId="{2446A212-22D0-4D1F-BAFB-516A9E642834}" dt="2018-11-01T17:26:37.569" v="2073" actId="20577"/>
        <pc:sldMkLst>
          <pc:docMk/>
          <pc:sldMk cId="3147070082" sldId="257"/>
        </pc:sldMkLst>
        <pc:spChg chg="mod ord">
          <ac:chgData name="Lindsey Davun" userId="15b20c23-816b-41be-ad80-c841fa5e6060" providerId="ADAL" clId="{2446A212-22D0-4D1F-BAFB-516A9E642834}" dt="2018-11-01T17:21:31.105" v="2022" actId="26606"/>
          <ac:spMkLst>
            <pc:docMk/>
            <pc:sldMk cId="3147070082" sldId="257"/>
            <ac:spMk id="2" creationId="{040DE14E-3F42-4B9C-A737-106D3723C14C}"/>
          </ac:spMkLst>
        </pc:spChg>
        <pc:spChg chg="mod ord">
          <ac:chgData name="Lindsey Davun" userId="15b20c23-816b-41be-ad80-c841fa5e6060" providerId="ADAL" clId="{2446A212-22D0-4D1F-BAFB-516A9E642834}" dt="2018-11-01T17:26:37.569" v="2073" actId="20577"/>
          <ac:spMkLst>
            <pc:docMk/>
            <pc:sldMk cId="3147070082" sldId="257"/>
            <ac:spMk id="3" creationId="{4CFD4875-1ACC-4C67-B38B-88FB9C2DC1F2}"/>
          </ac:spMkLst>
        </pc:spChg>
        <pc:spChg chg="add del">
          <ac:chgData name="Lindsey Davun" userId="15b20c23-816b-41be-ad80-c841fa5e6060" providerId="ADAL" clId="{2446A212-22D0-4D1F-BAFB-516A9E642834}" dt="2018-11-01T17:06:31.845" v="1624"/>
          <ac:spMkLst>
            <pc:docMk/>
            <pc:sldMk cId="3147070082" sldId="257"/>
            <ac:spMk id="5" creationId="{2C8B6C12-BE49-45C7-8E88-D16FE2E6283B}"/>
          </ac:spMkLst>
        </pc:spChg>
        <pc:spChg chg="add del">
          <ac:chgData name="Lindsey Davun" userId="15b20c23-816b-41be-ad80-c841fa5e6060" providerId="ADAL" clId="{2446A212-22D0-4D1F-BAFB-516A9E642834}" dt="2018-11-01T17:06:15.455" v="1619"/>
          <ac:spMkLst>
            <pc:docMk/>
            <pc:sldMk cId="3147070082" sldId="257"/>
            <ac:spMk id="8" creationId="{4FD616AB-2B32-4A45-BEC9-C743E8978059}"/>
          </ac:spMkLst>
        </pc:spChg>
        <pc:spChg chg="add del">
          <ac:chgData name="Lindsey Davun" userId="15b20c23-816b-41be-ad80-c841fa5e6060" providerId="ADAL" clId="{2446A212-22D0-4D1F-BAFB-516A9E642834}" dt="2018-11-01T17:06:15.455" v="1619"/>
          <ac:spMkLst>
            <pc:docMk/>
            <pc:sldMk cId="3147070082" sldId="257"/>
            <ac:spMk id="10" creationId="{BEC91407-C839-4EE3-B5C6-34919D3DE7B5}"/>
          </ac:spMkLst>
        </pc:spChg>
        <pc:spChg chg="add del">
          <ac:chgData name="Lindsey Davun" userId="15b20c23-816b-41be-ad80-c841fa5e6060" providerId="ADAL" clId="{2446A212-22D0-4D1F-BAFB-516A9E642834}" dt="2018-11-01T17:21:19.946" v="2020" actId="26606"/>
          <ac:spMkLst>
            <pc:docMk/>
            <pc:sldMk cId="3147070082" sldId="257"/>
            <ac:spMk id="16" creationId="{DBDA9611-D30E-4AFD-BC65-3AAF36BA11CE}"/>
          </ac:spMkLst>
        </pc:spChg>
        <pc:spChg chg="add del">
          <ac:chgData name="Lindsey Davun" userId="15b20c23-816b-41be-ad80-c841fa5e6060" providerId="ADAL" clId="{2446A212-22D0-4D1F-BAFB-516A9E642834}" dt="2018-11-01T17:21:19.946" v="2020" actId="26606"/>
          <ac:spMkLst>
            <pc:docMk/>
            <pc:sldMk cId="3147070082" sldId="257"/>
            <ac:spMk id="22" creationId="{F702CFEA-8621-4EFF-9FA3-BD1799EF657A}"/>
          </ac:spMkLst>
        </pc:spChg>
        <pc:spChg chg="add del">
          <ac:chgData name="Lindsey Davun" userId="15b20c23-816b-41be-ad80-c841fa5e6060" providerId="ADAL" clId="{2446A212-22D0-4D1F-BAFB-516A9E642834}" dt="2018-11-01T17:21:19.884" v="2019" actId="26606"/>
          <ac:spMkLst>
            <pc:docMk/>
            <pc:sldMk cId="3147070082" sldId="257"/>
            <ac:spMk id="29" creationId="{F572F7F8-104D-4F5C-A85E-344D4EF54F2F}"/>
          </ac:spMkLst>
        </pc:spChg>
        <pc:spChg chg="add del">
          <ac:chgData name="Lindsey Davun" userId="15b20c23-816b-41be-ad80-c841fa5e6060" providerId="ADAL" clId="{2446A212-22D0-4D1F-BAFB-516A9E642834}" dt="2018-11-01T17:21:19.884" v="2019" actId="26606"/>
          <ac:spMkLst>
            <pc:docMk/>
            <pc:sldMk cId="3147070082" sldId="257"/>
            <ac:spMk id="33" creationId="{143BC377-CECA-451F-AAE3-9E211E239B75}"/>
          </ac:spMkLst>
        </pc:spChg>
        <pc:spChg chg="add del">
          <ac:chgData name="Lindsey Davun" userId="15b20c23-816b-41be-ad80-c841fa5e6060" providerId="ADAL" clId="{2446A212-22D0-4D1F-BAFB-516A9E642834}" dt="2018-11-01T17:21:19.884" v="2019" actId="26606"/>
          <ac:spMkLst>
            <pc:docMk/>
            <pc:sldMk cId="3147070082" sldId="257"/>
            <ac:spMk id="35" creationId="{59E590CB-C0C5-4D0B-B327-DDC80E4A421E}"/>
          </ac:spMkLst>
        </pc:spChg>
        <pc:spChg chg="add del">
          <ac:chgData name="Lindsey Davun" userId="15b20c23-816b-41be-ad80-c841fa5e6060" providerId="ADAL" clId="{2446A212-22D0-4D1F-BAFB-516A9E642834}" dt="2018-11-01T17:21:19.884" v="2019" actId="26606"/>
          <ac:spMkLst>
            <pc:docMk/>
            <pc:sldMk cId="3147070082" sldId="257"/>
            <ac:spMk id="39" creationId="{E3606AC3-9846-4781-9BED-F62A3FD8FC24}"/>
          </ac:spMkLst>
        </pc:spChg>
        <pc:spChg chg="add del">
          <ac:chgData name="Lindsey Davun" userId="15b20c23-816b-41be-ad80-c841fa5e6060" providerId="ADAL" clId="{2446A212-22D0-4D1F-BAFB-516A9E642834}" dt="2018-11-01T17:21:31.105" v="2022" actId="26606"/>
          <ac:spMkLst>
            <pc:docMk/>
            <pc:sldMk cId="3147070082" sldId="257"/>
            <ac:spMk id="43" creationId="{4495184E-B0B2-4443-BE11-346B3446D347}"/>
          </ac:spMkLst>
        </pc:spChg>
        <pc:spChg chg="add del">
          <ac:chgData name="Lindsey Davun" userId="15b20c23-816b-41be-ad80-c841fa5e6060" providerId="ADAL" clId="{2446A212-22D0-4D1F-BAFB-516A9E642834}" dt="2018-11-01T17:21:31.105" v="2022" actId="26606"/>
          <ac:spMkLst>
            <pc:docMk/>
            <pc:sldMk cId="3147070082" sldId="257"/>
            <ac:spMk id="45" creationId="{C7EE81F6-F8D3-4362-B4E5-6F702ED8FCEC}"/>
          </ac:spMkLst>
        </pc:spChg>
        <pc:spChg chg="add">
          <ac:chgData name="Lindsey Davun" userId="15b20c23-816b-41be-ad80-c841fa5e6060" providerId="ADAL" clId="{2446A212-22D0-4D1F-BAFB-516A9E642834}" dt="2018-11-01T17:21:31.105" v="2022" actId="26606"/>
          <ac:spMkLst>
            <pc:docMk/>
            <pc:sldMk cId="3147070082" sldId="257"/>
            <ac:spMk id="51" creationId="{4F7D3D9C-B868-41E0-AC6B-0CEDDA3D9611}"/>
          </ac:spMkLst>
        </pc:spChg>
        <pc:spChg chg="add">
          <ac:chgData name="Lindsey Davun" userId="15b20c23-816b-41be-ad80-c841fa5e6060" providerId="ADAL" clId="{2446A212-22D0-4D1F-BAFB-516A9E642834}" dt="2018-11-01T17:21:31.105" v="2022" actId="26606"/>
          <ac:spMkLst>
            <pc:docMk/>
            <pc:sldMk cId="3147070082" sldId="257"/>
            <ac:spMk id="57" creationId="{1C2FA0C4-B80E-4B2A-A964-E3C69A88F9A7}"/>
          </ac:spMkLst>
        </pc:spChg>
        <pc:picChg chg="add mod ord">
          <ac:chgData name="Lindsey Davun" userId="15b20c23-816b-41be-ad80-c841fa5e6060" providerId="ADAL" clId="{2446A212-22D0-4D1F-BAFB-516A9E642834}" dt="2018-11-01T17:21:31.105" v="2022" actId="26606"/>
          <ac:picMkLst>
            <pc:docMk/>
            <pc:sldMk cId="3147070082" sldId="257"/>
            <ac:picMk id="6" creationId="{7993FD9A-5B27-4C56-B892-3F20B5ECE994}"/>
          </ac:picMkLst>
        </pc:picChg>
        <pc:picChg chg="add del">
          <ac:chgData name="Lindsey Davun" userId="15b20c23-816b-41be-ad80-c841fa5e6060" providerId="ADAL" clId="{2446A212-22D0-4D1F-BAFB-516A9E642834}" dt="2018-11-01T17:19:44.186" v="2007" actId="478"/>
          <ac:picMkLst>
            <pc:docMk/>
            <pc:sldMk cId="3147070082" sldId="257"/>
            <ac:picMk id="7" creationId="{0082916B-DE1F-4825-A396-C9833F1BA17F}"/>
          </ac:picMkLst>
        </pc:picChg>
        <pc:picChg chg="add mod ord">
          <ac:chgData name="Lindsey Davun" userId="15b20c23-816b-41be-ad80-c841fa5e6060" providerId="ADAL" clId="{2446A212-22D0-4D1F-BAFB-516A9E642834}" dt="2018-11-01T17:21:31.105" v="2022" actId="26606"/>
          <ac:picMkLst>
            <pc:docMk/>
            <pc:sldMk cId="3147070082" sldId="257"/>
            <ac:picMk id="11" creationId="{9B65DAB4-F600-4CC6-8CD8-2C189E29030D}"/>
          </ac:picMkLst>
        </pc:picChg>
        <pc:picChg chg="add del">
          <ac:chgData name="Lindsey Davun" userId="15b20c23-816b-41be-ad80-c841fa5e6060" providerId="ADAL" clId="{2446A212-22D0-4D1F-BAFB-516A9E642834}" dt="2018-11-01T17:06:31.845" v="1624"/>
          <ac:picMkLst>
            <pc:docMk/>
            <pc:sldMk cId="3147070082" sldId="257"/>
            <ac:picMk id="12" creationId="{9D3FC01C-4EFD-4868-8317-4C9F86931895}"/>
          </ac:picMkLst>
        </pc:picChg>
        <pc:picChg chg="add del mod ord">
          <ac:chgData name="Lindsey Davun" userId="15b20c23-816b-41be-ad80-c841fa5e6060" providerId="ADAL" clId="{2446A212-22D0-4D1F-BAFB-516A9E642834}" dt="2018-11-01T17:21:24.825" v="2021" actId="478"/>
          <ac:picMkLst>
            <pc:docMk/>
            <pc:sldMk cId="3147070082" sldId="257"/>
            <ac:picMk id="14" creationId="{E1AF03AD-F447-4873-813D-25C519FFB481}"/>
          </ac:picMkLst>
        </pc:picChg>
        <pc:picChg chg="add del">
          <ac:chgData name="Lindsey Davun" userId="15b20c23-816b-41be-ad80-c841fa5e6060" providerId="ADAL" clId="{2446A212-22D0-4D1F-BAFB-516A9E642834}" dt="2018-11-01T17:21:19.946" v="2020" actId="26606"/>
          <ac:picMkLst>
            <pc:docMk/>
            <pc:sldMk cId="3147070082" sldId="257"/>
            <ac:picMk id="18" creationId="{63A544C9-123B-40A3-8ED2-784254C536D6}"/>
          </ac:picMkLst>
        </pc:picChg>
        <pc:picChg chg="add del">
          <ac:chgData name="Lindsey Davun" userId="15b20c23-816b-41be-ad80-c841fa5e6060" providerId="ADAL" clId="{2446A212-22D0-4D1F-BAFB-516A9E642834}" dt="2018-11-01T17:21:19.946" v="2020" actId="26606"/>
          <ac:picMkLst>
            <pc:docMk/>
            <pc:sldMk cId="3147070082" sldId="257"/>
            <ac:picMk id="24" creationId="{2628E452-3FDF-4A43-A5B3-282ACCA5547D}"/>
          </ac:picMkLst>
        </pc:picChg>
        <pc:picChg chg="add del">
          <ac:chgData name="Lindsey Davun" userId="15b20c23-816b-41be-ad80-c841fa5e6060" providerId="ADAL" clId="{2446A212-22D0-4D1F-BAFB-516A9E642834}" dt="2018-11-01T17:21:19.884" v="2019" actId="26606"/>
          <ac:picMkLst>
            <pc:docMk/>
            <pc:sldMk cId="3147070082" sldId="257"/>
            <ac:picMk id="31" creationId="{CDF7AE93-A492-4480-B40A-88CF9E7989BF}"/>
          </ac:picMkLst>
        </pc:picChg>
        <pc:picChg chg="add del">
          <ac:chgData name="Lindsey Davun" userId="15b20c23-816b-41be-ad80-c841fa5e6060" providerId="ADAL" clId="{2446A212-22D0-4D1F-BAFB-516A9E642834}" dt="2018-11-01T17:21:19.884" v="2019" actId="26606"/>
          <ac:picMkLst>
            <pc:docMk/>
            <pc:sldMk cId="3147070082" sldId="257"/>
            <ac:picMk id="41" creationId="{AD319D69-D2C3-4790-A99A-5820D032E0C4}"/>
          </ac:picMkLst>
        </pc:picChg>
        <pc:picChg chg="add del">
          <ac:chgData name="Lindsey Davun" userId="15b20c23-816b-41be-ad80-c841fa5e6060" providerId="ADAL" clId="{2446A212-22D0-4D1F-BAFB-516A9E642834}" dt="2018-11-01T17:21:31.105" v="2022" actId="26606"/>
          <ac:picMkLst>
            <pc:docMk/>
            <pc:sldMk cId="3147070082" sldId="257"/>
            <ac:picMk id="44" creationId="{75FEE1A9-1F6F-403C-8188-F5689458A2BF}"/>
          </ac:picMkLst>
        </pc:picChg>
        <pc:picChg chg="add del">
          <ac:chgData name="Lindsey Davun" userId="15b20c23-816b-41be-ad80-c841fa5e6060" providerId="ADAL" clId="{2446A212-22D0-4D1F-BAFB-516A9E642834}" dt="2018-11-01T17:21:31.105" v="2022" actId="26606"/>
          <ac:picMkLst>
            <pc:docMk/>
            <pc:sldMk cId="3147070082" sldId="257"/>
            <ac:picMk id="46" creationId="{83F5491A-7F7E-45A2-8EEF-DDB6EE4467CF}"/>
          </ac:picMkLst>
        </pc:picChg>
        <pc:picChg chg="add">
          <ac:chgData name="Lindsey Davun" userId="15b20c23-816b-41be-ad80-c841fa5e6060" providerId="ADAL" clId="{2446A212-22D0-4D1F-BAFB-516A9E642834}" dt="2018-11-01T17:21:31.105" v="2022" actId="26606"/>
          <ac:picMkLst>
            <pc:docMk/>
            <pc:sldMk cId="3147070082" sldId="257"/>
            <ac:picMk id="53" creationId="{3EFBBCCA-E851-463D-A9E1-5F35DF6B3143}"/>
          </ac:picMkLst>
        </pc:picChg>
        <pc:picChg chg="add">
          <ac:chgData name="Lindsey Davun" userId="15b20c23-816b-41be-ad80-c841fa5e6060" providerId="ADAL" clId="{2446A212-22D0-4D1F-BAFB-516A9E642834}" dt="2018-11-01T17:21:31.105" v="2022" actId="26606"/>
          <ac:picMkLst>
            <pc:docMk/>
            <pc:sldMk cId="3147070082" sldId="257"/>
            <ac:picMk id="59" creationId="{45DEC4C6-A336-46AE-991C-4D3A6073A6BD}"/>
          </ac:picMkLst>
        </pc:picChg>
        <pc:cxnChg chg="add del">
          <ac:chgData name="Lindsey Davun" userId="15b20c23-816b-41be-ad80-c841fa5e6060" providerId="ADAL" clId="{2446A212-22D0-4D1F-BAFB-516A9E642834}" dt="2018-11-01T17:21:19.946" v="2020" actId="26606"/>
          <ac:cxnSpMkLst>
            <pc:docMk/>
            <pc:sldMk cId="3147070082" sldId="257"/>
            <ac:cxnSpMk id="20" creationId="{68B3DA20-4966-456A-A6B2-598E9DFBE412}"/>
          </ac:cxnSpMkLst>
        </pc:cxnChg>
        <pc:cxnChg chg="add del">
          <ac:chgData name="Lindsey Davun" userId="15b20c23-816b-41be-ad80-c841fa5e6060" providerId="ADAL" clId="{2446A212-22D0-4D1F-BAFB-516A9E642834}" dt="2018-11-01T17:21:19.884" v="2019" actId="26606"/>
          <ac:cxnSpMkLst>
            <pc:docMk/>
            <pc:sldMk cId="3147070082" sldId="257"/>
            <ac:cxnSpMk id="37" creationId="{30B55995-495B-4A85-8E72-A3912FFE1925}"/>
          </ac:cxnSpMkLst>
        </pc:cxnChg>
        <pc:cxnChg chg="add">
          <ac:chgData name="Lindsey Davun" userId="15b20c23-816b-41be-ad80-c841fa5e6060" providerId="ADAL" clId="{2446A212-22D0-4D1F-BAFB-516A9E642834}" dt="2018-11-01T17:21:31.105" v="2022" actId="26606"/>
          <ac:cxnSpMkLst>
            <pc:docMk/>
            <pc:sldMk cId="3147070082" sldId="257"/>
            <ac:cxnSpMk id="55" creationId="{5376D860-CEDA-4A40-8599-DCA4E19C5F91}"/>
          </ac:cxnSpMkLst>
        </pc:cxnChg>
      </pc:sldChg>
      <pc:sldChg chg="addSp delSp modSp mod setBg delDesignElem">
        <pc:chgData name="Lindsey Davun" userId="15b20c23-816b-41be-ad80-c841fa5e6060" providerId="ADAL" clId="{2446A212-22D0-4D1F-BAFB-516A9E642834}" dt="2018-11-01T17:21:43.004" v="2024" actId="27636"/>
        <pc:sldMkLst>
          <pc:docMk/>
          <pc:sldMk cId="739129326" sldId="258"/>
        </pc:sldMkLst>
        <pc:spChg chg="mod ord">
          <ac:chgData name="Lindsey Davun" userId="15b20c23-816b-41be-ad80-c841fa5e6060" providerId="ADAL" clId="{2446A212-22D0-4D1F-BAFB-516A9E642834}" dt="2018-11-01T17:06:34.161" v="1625" actId="26606"/>
          <ac:spMkLst>
            <pc:docMk/>
            <pc:sldMk cId="739129326" sldId="258"/>
            <ac:spMk id="2" creationId="{B301B116-2295-41CC-83C4-222027CE4009}"/>
          </ac:spMkLst>
        </pc:spChg>
        <pc:spChg chg="mod ord">
          <ac:chgData name="Lindsey Davun" userId="15b20c23-816b-41be-ad80-c841fa5e6060" providerId="ADAL" clId="{2446A212-22D0-4D1F-BAFB-516A9E642834}" dt="2018-11-01T17:21:43.004" v="2024" actId="27636"/>
          <ac:spMkLst>
            <pc:docMk/>
            <pc:sldMk cId="739129326" sldId="258"/>
            <ac:spMk id="3" creationId="{F15AEF4A-5891-428B-8F5C-0D9AEEE790D0}"/>
          </ac:spMkLst>
        </pc:spChg>
        <pc:spChg chg="add del">
          <ac:chgData name="Lindsey Davun" userId="15b20c23-816b-41be-ad80-c841fa5e6060" providerId="ADAL" clId="{2446A212-22D0-4D1F-BAFB-516A9E642834}" dt="2018-11-01T17:06:39.003" v="1627"/>
          <ac:spMkLst>
            <pc:docMk/>
            <pc:sldMk cId="739129326" sldId="258"/>
            <ac:spMk id="11" creationId="{4B90FD1D-7746-4CB4-9ECE-F2813C4C4601}"/>
          </ac:spMkLst>
        </pc:spChg>
        <pc:spChg chg="add del">
          <ac:chgData name="Lindsey Davun" userId="15b20c23-816b-41be-ad80-c841fa5e6060" providerId="ADAL" clId="{2446A212-22D0-4D1F-BAFB-516A9E642834}" dt="2018-11-01T17:04:10.109" v="1604"/>
          <ac:spMkLst>
            <pc:docMk/>
            <pc:sldMk cId="739129326" sldId="258"/>
            <ac:spMk id="14" creationId="{975DA423-1E6A-406A-9B05-E620EFA1F591}"/>
          </ac:spMkLst>
        </pc:spChg>
        <pc:spChg chg="add del">
          <ac:chgData name="Lindsey Davun" userId="15b20c23-816b-41be-ad80-c841fa5e6060" providerId="ADAL" clId="{2446A212-22D0-4D1F-BAFB-516A9E642834}" dt="2018-11-01T17:04:10.109" v="1604"/>
          <ac:spMkLst>
            <pc:docMk/>
            <pc:sldMk cId="739129326" sldId="258"/>
            <ac:spMk id="16" creationId="{B5408C03-B752-49FB-ABD5-7ED758AE48C5}"/>
          </ac:spMkLst>
        </pc:spChg>
        <pc:spChg chg="add del">
          <ac:chgData name="Lindsey Davun" userId="15b20c23-816b-41be-ad80-c841fa5e6060" providerId="ADAL" clId="{2446A212-22D0-4D1F-BAFB-516A9E642834}" dt="2018-11-01T17:06:39.003" v="1627"/>
          <ac:spMkLst>
            <pc:docMk/>
            <pc:sldMk cId="739129326" sldId="258"/>
            <ac:spMk id="22" creationId="{CA0CCCF8-9A0F-431D-B4F0-97A9A4341BDA}"/>
          </ac:spMkLst>
        </pc:spChg>
        <pc:picChg chg="add mod">
          <ac:chgData name="Lindsey Davun" userId="15b20c23-816b-41be-ad80-c841fa5e6060" providerId="ADAL" clId="{2446A212-22D0-4D1F-BAFB-516A9E642834}" dt="2018-11-01T17:06:34.161" v="1625" actId="26606"/>
          <ac:picMkLst>
            <pc:docMk/>
            <pc:sldMk cId="739129326" sldId="258"/>
            <ac:picMk id="5" creationId="{A8F86BF4-E47E-47D0-8F15-CE9A168EFDA6}"/>
          </ac:picMkLst>
        </pc:picChg>
        <pc:picChg chg="add mod">
          <ac:chgData name="Lindsey Davun" userId="15b20c23-816b-41be-ad80-c841fa5e6060" providerId="ADAL" clId="{2446A212-22D0-4D1F-BAFB-516A9E642834}" dt="2018-11-01T17:06:34.161" v="1625" actId="26606"/>
          <ac:picMkLst>
            <pc:docMk/>
            <pc:sldMk cId="739129326" sldId="258"/>
            <ac:picMk id="7" creationId="{4496ABC9-96FB-44F9-9EC0-71A398FE3B63}"/>
          </ac:picMkLst>
        </pc:picChg>
        <pc:picChg chg="add mod ord">
          <ac:chgData name="Lindsey Davun" userId="15b20c23-816b-41be-ad80-c841fa5e6060" providerId="ADAL" clId="{2446A212-22D0-4D1F-BAFB-516A9E642834}" dt="2018-11-01T17:06:34.161" v="1625" actId="26606"/>
          <ac:picMkLst>
            <pc:docMk/>
            <pc:sldMk cId="739129326" sldId="258"/>
            <ac:picMk id="9" creationId="{B72728DC-F6D7-46F1-8443-4F1401CF0249}"/>
          </ac:picMkLst>
        </pc:picChg>
        <pc:picChg chg="add del">
          <ac:chgData name="Lindsey Davun" userId="15b20c23-816b-41be-ad80-c841fa5e6060" providerId="ADAL" clId="{2446A212-22D0-4D1F-BAFB-516A9E642834}" dt="2018-11-01T17:06:39.003" v="1627"/>
          <ac:picMkLst>
            <pc:docMk/>
            <pc:sldMk cId="739129326" sldId="258"/>
            <ac:picMk id="12" creationId="{976AAE49-55D1-4F5D-A391-729317189625}"/>
          </ac:picMkLst>
        </pc:picChg>
        <pc:picChg chg="add del">
          <ac:chgData name="Lindsey Davun" userId="15b20c23-816b-41be-ad80-c841fa5e6060" providerId="ADAL" clId="{2446A212-22D0-4D1F-BAFB-516A9E642834}" dt="2018-11-01T17:06:39.003" v="1627"/>
          <ac:picMkLst>
            <pc:docMk/>
            <pc:sldMk cId="739129326" sldId="258"/>
            <ac:picMk id="24" creationId="{06A5B999-BA5A-4F48-B981-98D8002A594F}"/>
          </ac:picMkLst>
        </pc:picChg>
        <pc:cxnChg chg="add del">
          <ac:chgData name="Lindsey Davun" userId="15b20c23-816b-41be-ad80-c841fa5e6060" providerId="ADAL" clId="{2446A212-22D0-4D1F-BAFB-516A9E642834}" dt="2018-11-01T17:06:39.003" v="1627"/>
          <ac:cxnSpMkLst>
            <pc:docMk/>
            <pc:sldMk cId="739129326" sldId="258"/>
            <ac:cxnSpMk id="18" creationId="{B49A5BC8-E640-48F6-9F54-435C95B1DDCD}"/>
          </ac:cxnSpMkLst>
        </pc:cxnChg>
        <pc:cxnChg chg="add del">
          <ac:chgData name="Lindsey Davun" userId="15b20c23-816b-41be-ad80-c841fa5e6060" providerId="ADAL" clId="{2446A212-22D0-4D1F-BAFB-516A9E642834}" dt="2018-11-01T17:06:39.003" v="1627"/>
          <ac:cxnSpMkLst>
            <pc:docMk/>
            <pc:sldMk cId="739129326" sldId="258"/>
            <ac:cxnSpMk id="20" creationId="{03819762-0CA7-41AF-938E-8BA0ABE88045}"/>
          </ac:cxnSpMkLst>
        </pc:cxnChg>
      </pc:sldChg>
      <pc:sldChg chg="addSp delSp modSp mod setBg delDesignElem">
        <pc:chgData name="Lindsey Davun" userId="15b20c23-816b-41be-ad80-c841fa5e6060" providerId="ADAL" clId="{2446A212-22D0-4D1F-BAFB-516A9E642834}" dt="2018-11-01T17:22:20.105" v="2029" actId="26606"/>
        <pc:sldMkLst>
          <pc:docMk/>
          <pc:sldMk cId="2891875295" sldId="259"/>
        </pc:sldMkLst>
        <pc:spChg chg="mod">
          <ac:chgData name="Lindsey Davun" userId="15b20c23-816b-41be-ad80-c841fa5e6060" providerId="ADAL" clId="{2446A212-22D0-4D1F-BAFB-516A9E642834}" dt="2018-11-01T17:22:20.105" v="2029" actId="26606"/>
          <ac:spMkLst>
            <pc:docMk/>
            <pc:sldMk cId="2891875295" sldId="259"/>
            <ac:spMk id="2" creationId="{B99E7426-49D1-44DB-8FF4-2B8016888BB2}"/>
          </ac:spMkLst>
        </pc:spChg>
        <pc:spChg chg="mod">
          <ac:chgData name="Lindsey Davun" userId="15b20c23-816b-41be-ad80-c841fa5e6060" providerId="ADAL" clId="{2446A212-22D0-4D1F-BAFB-516A9E642834}" dt="2018-11-01T17:22:20.105" v="2029" actId="26606"/>
          <ac:spMkLst>
            <pc:docMk/>
            <pc:sldMk cId="2891875295" sldId="259"/>
            <ac:spMk id="3" creationId="{1A591C9F-F183-4AE3-8FDF-BF3B53B06C18}"/>
          </ac:spMkLst>
        </pc:spChg>
        <pc:spChg chg="add del">
          <ac:chgData name="Lindsey Davun" userId="15b20c23-816b-41be-ad80-c841fa5e6060" providerId="ADAL" clId="{2446A212-22D0-4D1F-BAFB-516A9E642834}" dt="2018-11-01T17:22:20.105" v="2029" actId="26606"/>
          <ac:spMkLst>
            <pc:docMk/>
            <pc:sldMk cId="2891875295" sldId="259"/>
            <ac:spMk id="7" creationId="{DC3B8C6B-63CA-4384-8059-2036BE520277}"/>
          </ac:spMkLst>
        </pc:spChg>
        <pc:spChg chg="add del">
          <ac:chgData name="Lindsey Davun" userId="15b20c23-816b-41be-ad80-c841fa5e6060" providerId="ADAL" clId="{2446A212-22D0-4D1F-BAFB-516A9E642834}" dt="2018-11-01T17:06:50.009" v="1630"/>
          <ac:spMkLst>
            <pc:docMk/>
            <pc:sldMk cId="2891875295" sldId="259"/>
            <ac:spMk id="8" creationId="{44F95DE6-BC61-4DB8-97B8-E32959EA0E1D}"/>
          </ac:spMkLst>
        </pc:spChg>
        <pc:spChg chg="add del">
          <ac:chgData name="Lindsey Davun" userId="15b20c23-816b-41be-ad80-c841fa5e6060" providerId="ADAL" clId="{2446A212-22D0-4D1F-BAFB-516A9E642834}" dt="2018-11-01T17:22:20.105" v="2029" actId="26606"/>
          <ac:spMkLst>
            <pc:docMk/>
            <pc:sldMk cId="2891875295" sldId="259"/>
            <ac:spMk id="11" creationId="{C71B03AA-C0EB-4104-84F8-E1AB8BFBEF60}"/>
          </ac:spMkLst>
        </pc:spChg>
        <pc:spChg chg="add del">
          <ac:chgData name="Lindsey Davun" userId="15b20c23-816b-41be-ad80-c841fa5e6060" providerId="ADAL" clId="{2446A212-22D0-4D1F-BAFB-516A9E642834}" dt="2018-11-01T17:22:20.074" v="2028" actId="26606"/>
          <ac:spMkLst>
            <pc:docMk/>
            <pc:sldMk cId="2891875295" sldId="259"/>
            <ac:spMk id="15" creationId="{10D21FCB-56CB-4EFA-A79A-A9A8EC0F722E}"/>
          </ac:spMkLst>
        </pc:spChg>
        <pc:spChg chg="add">
          <ac:chgData name="Lindsey Davun" userId="15b20c23-816b-41be-ad80-c841fa5e6060" providerId="ADAL" clId="{2446A212-22D0-4D1F-BAFB-516A9E642834}" dt="2018-11-01T17:22:20.105" v="2029" actId="26606"/>
          <ac:spMkLst>
            <pc:docMk/>
            <pc:sldMk cId="2891875295" sldId="259"/>
            <ac:spMk id="22" creationId="{C359E835-CE77-4DCC-8EC3-1924094D3B5B}"/>
          </ac:spMkLst>
        </pc:spChg>
        <pc:spChg chg="add">
          <ac:chgData name="Lindsey Davun" userId="15b20c23-816b-41be-ad80-c841fa5e6060" providerId="ADAL" clId="{2446A212-22D0-4D1F-BAFB-516A9E642834}" dt="2018-11-01T17:22:20.105" v="2029" actId="26606"/>
          <ac:spMkLst>
            <pc:docMk/>
            <pc:sldMk cId="2891875295" sldId="259"/>
            <ac:spMk id="23" creationId="{6D58954F-C5AC-4BE0-811D-8DFE18E3506B}"/>
          </ac:spMkLst>
        </pc:spChg>
        <pc:picChg chg="add mod ord">
          <ac:chgData name="Lindsey Davun" userId="15b20c23-816b-41be-ad80-c841fa5e6060" providerId="ADAL" clId="{2446A212-22D0-4D1F-BAFB-516A9E642834}" dt="2018-11-01T17:22:20.105" v="2029" actId="26606"/>
          <ac:picMkLst>
            <pc:docMk/>
            <pc:sldMk cId="2891875295" sldId="259"/>
            <ac:picMk id="5" creationId="{53943492-7AD6-4D0B-8E8F-134E3287DE80}"/>
          </ac:picMkLst>
        </pc:picChg>
        <pc:picChg chg="add del">
          <ac:chgData name="Lindsey Davun" userId="15b20c23-816b-41be-ad80-c841fa5e6060" providerId="ADAL" clId="{2446A212-22D0-4D1F-BAFB-516A9E642834}" dt="2018-11-01T17:22:20.105" v="2029" actId="26606"/>
          <ac:picMkLst>
            <pc:docMk/>
            <pc:sldMk cId="2891875295" sldId="259"/>
            <ac:picMk id="9" creationId="{F5B52056-26AD-4841-8A16-C1D9E3C09936}"/>
          </ac:picMkLst>
        </pc:picChg>
        <pc:picChg chg="add del">
          <ac:chgData name="Lindsey Davun" userId="15b20c23-816b-41be-ad80-c841fa5e6060" providerId="ADAL" clId="{2446A212-22D0-4D1F-BAFB-516A9E642834}" dt="2018-11-01T17:06:50.009" v="1630"/>
          <ac:picMkLst>
            <pc:docMk/>
            <pc:sldMk cId="2891875295" sldId="259"/>
            <ac:picMk id="10" creationId="{48D9C176-456B-4F71-AB87-9D14B8B3D1C1}"/>
          </ac:picMkLst>
        </pc:picChg>
        <pc:picChg chg="add del">
          <ac:chgData name="Lindsey Davun" userId="15b20c23-816b-41be-ad80-c841fa5e6060" providerId="ADAL" clId="{2446A212-22D0-4D1F-BAFB-516A9E642834}" dt="2018-11-01T17:06:50.009" v="1630"/>
          <ac:picMkLst>
            <pc:docMk/>
            <pc:sldMk cId="2891875295" sldId="259"/>
            <ac:picMk id="12" creationId="{CFF97C55-868F-4FDD-BD3C-D2F191796F43}"/>
          </ac:picMkLst>
        </pc:picChg>
        <pc:picChg chg="add del">
          <ac:chgData name="Lindsey Davun" userId="15b20c23-816b-41be-ad80-c841fa5e6060" providerId="ADAL" clId="{2446A212-22D0-4D1F-BAFB-516A9E642834}" dt="2018-11-01T17:22:20.105" v="2029" actId="26606"/>
          <ac:picMkLst>
            <pc:docMk/>
            <pc:sldMk cId="2891875295" sldId="259"/>
            <ac:picMk id="13" creationId="{09C2B723-6C2F-49DE-A429-50BDFD1ADB45}"/>
          </ac:picMkLst>
        </pc:picChg>
        <pc:picChg chg="add del">
          <ac:chgData name="Lindsey Davun" userId="15b20c23-816b-41be-ad80-c841fa5e6060" providerId="ADAL" clId="{2446A212-22D0-4D1F-BAFB-516A9E642834}" dt="2018-11-01T17:06:50.009" v="1630"/>
          <ac:picMkLst>
            <pc:docMk/>
            <pc:sldMk cId="2891875295" sldId="259"/>
            <ac:picMk id="14" creationId="{69722FB9-EA01-42A6-96B2-185F5CC120DF}"/>
          </ac:picMkLst>
        </pc:picChg>
        <pc:picChg chg="add del">
          <ac:chgData name="Lindsey Davun" userId="15b20c23-816b-41be-ad80-c841fa5e6060" providerId="ADAL" clId="{2446A212-22D0-4D1F-BAFB-516A9E642834}" dt="2018-11-01T17:06:50.009" v="1630"/>
          <ac:picMkLst>
            <pc:docMk/>
            <pc:sldMk cId="2891875295" sldId="259"/>
            <ac:picMk id="16" creationId="{D2B4E49C-E7B4-4F6A-8B93-646A0E241191}"/>
          </ac:picMkLst>
        </pc:picChg>
        <pc:picChg chg="add del">
          <ac:chgData name="Lindsey Davun" userId="15b20c23-816b-41be-ad80-c841fa5e6060" providerId="ADAL" clId="{2446A212-22D0-4D1F-BAFB-516A9E642834}" dt="2018-11-01T17:06:50.009" v="1630"/>
          <ac:picMkLst>
            <pc:docMk/>
            <pc:sldMk cId="2891875295" sldId="259"/>
            <ac:picMk id="18" creationId="{46528FBF-1727-4546-8131-BA22ED8B5497}"/>
          </ac:picMkLst>
        </pc:picChg>
        <pc:picChg chg="add del">
          <ac:chgData name="Lindsey Davun" userId="15b20c23-816b-41be-ad80-c841fa5e6060" providerId="ADAL" clId="{2446A212-22D0-4D1F-BAFB-516A9E642834}" dt="2018-11-01T17:22:20.074" v="2028" actId="26606"/>
          <ac:picMkLst>
            <pc:docMk/>
            <pc:sldMk cId="2891875295" sldId="259"/>
            <ac:picMk id="20" creationId="{B1027BD9-272C-4CC4-9396-1708F8B1F40D}"/>
          </ac:picMkLst>
        </pc:picChg>
        <pc:picChg chg="add">
          <ac:chgData name="Lindsey Davun" userId="15b20c23-816b-41be-ad80-c841fa5e6060" providerId="ADAL" clId="{2446A212-22D0-4D1F-BAFB-516A9E642834}" dt="2018-11-01T17:22:20.105" v="2029" actId="26606"/>
          <ac:picMkLst>
            <pc:docMk/>
            <pc:sldMk cId="2891875295" sldId="259"/>
            <ac:picMk id="24" creationId="{B03B59B5-123A-4DC5-87BD-6D3E22FA6504}"/>
          </ac:picMkLst>
        </pc:picChg>
        <pc:picChg chg="add">
          <ac:chgData name="Lindsey Davun" userId="15b20c23-816b-41be-ad80-c841fa5e6060" providerId="ADAL" clId="{2446A212-22D0-4D1F-BAFB-516A9E642834}" dt="2018-11-01T17:22:20.105" v="2029" actId="26606"/>
          <ac:picMkLst>
            <pc:docMk/>
            <pc:sldMk cId="2891875295" sldId="259"/>
            <ac:picMk id="25" creationId="{6CA28956-C56F-4FF3-B5FA-94AFABD3F32A}"/>
          </ac:picMkLst>
        </pc:picChg>
      </pc:sldChg>
      <pc:sldChg chg="addSp delSp modSp mod setBg delDesignElem">
        <pc:chgData name="Lindsey Davun" userId="15b20c23-816b-41be-ad80-c841fa5e6060" providerId="ADAL" clId="{2446A212-22D0-4D1F-BAFB-516A9E642834}" dt="2018-11-01T17:13:52.897" v="1914" actId="26606"/>
        <pc:sldMkLst>
          <pc:docMk/>
          <pc:sldMk cId="3062195909" sldId="260"/>
        </pc:sldMkLst>
        <pc:spChg chg="mod ord">
          <ac:chgData name="Lindsey Davun" userId="15b20c23-816b-41be-ad80-c841fa5e6060" providerId="ADAL" clId="{2446A212-22D0-4D1F-BAFB-516A9E642834}" dt="2018-11-01T17:13:52.897" v="1914" actId="26606"/>
          <ac:spMkLst>
            <pc:docMk/>
            <pc:sldMk cId="3062195909" sldId="260"/>
            <ac:spMk id="2" creationId="{F91AD5BA-1336-45D7-9CEF-877BFC7B2F4D}"/>
          </ac:spMkLst>
        </pc:spChg>
        <pc:spChg chg="mod ord">
          <ac:chgData name="Lindsey Davun" userId="15b20c23-816b-41be-ad80-c841fa5e6060" providerId="ADAL" clId="{2446A212-22D0-4D1F-BAFB-516A9E642834}" dt="2018-11-01T17:13:52.897" v="1914" actId="26606"/>
          <ac:spMkLst>
            <pc:docMk/>
            <pc:sldMk cId="3062195909" sldId="260"/>
            <ac:spMk id="3" creationId="{492B20B6-DC7D-4078-B863-17571E3251F5}"/>
          </ac:spMkLst>
        </pc:spChg>
        <pc:spChg chg="add del">
          <ac:chgData name="Lindsey Davun" userId="15b20c23-816b-41be-ad80-c841fa5e6060" providerId="ADAL" clId="{2446A212-22D0-4D1F-BAFB-516A9E642834}" dt="2018-11-01T17:07:19.112" v="1638"/>
          <ac:spMkLst>
            <pc:docMk/>
            <pc:sldMk cId="3062195909" sldId="260"/>
            <ac:spMk id="9" creationId="{8DABDCBA-3483-4395-986B-AF2A223F694C}"/>
          </ac:spMkLst>
        </pc:spChg>
        <pc:spChg chg="add del">
          <ac:chgData name="Lindsey Davun" userId="15b20c23-816b-41be-ad80-c841fa5e6060" providerId="ADAL" clId="{2446A212-22D0-4D1F-BAFB-516A9E642834}" dt="2018-11-01T17:13:01.360" v="1903" actId="26606"/>
          <ac:spMkLst>
            <pc:docMk/>
            <pc:sldMk cId="3062195909" sldId="260"/>
            <ac:spMk id="11" creationId="{BE0D18DC-1215-45CC-B2A5-AF05C57692E8}"/>
          </ac:spMkLst>
        </pc:spChg>
        <pc:spChg chg="add del">
          <ac:chgData name="Lindsey Davun" userId="15b20c23-816b-41be-ad80-c841fa5e6060" providerId="ADAL" clId="{2446A212-22D0-4D1F-BAFB-516A9E642834}" dt="2018-11-01T17:01:49.928" v="1600" actId="26606"/>
          <ac:spMkLst>
            <pc:docMk/>
            <pc:sldMk cId="3062195909" sldId="260"/>
            <ac:spMk id="12" creationId="{8E2B8A2D-F46F-4DA5-8AFF-BC57461C281A}"/>
          </ac:spMkLst>
        </pc:spChg>
        <pc:spChg chg="add del">
          <ac:chgData name="Lindsey Davun" userId="15b20c23-816b-41be-ad80-c841fa5e6060" providerId="ADAL" clId="{2446A212-22D0-4D1F-BAFB-516A9E642834}" dt="2018-11-01T17:01:49.928" v="1600" actId="26606"/>
          <ac:spMkLst>
            <pc:docMk/>
            <pc:sldMk cId="3062195909" sldId="260"/>
            <ac:spMk id="14" creationId="{292BAD85-00E4-4D0A-993C-8372E78E1ADD}"/>
          </ac:spMkLst>
        </pc:spChg>
        <pc:spChg chg="add del">
          <ac:chgData name="Lindsey Davun" userId="15b20c23-816b-41be-ad80-c841fa5e6060" providerId="ADAL" clId="{2446A212-22D0-4D1F-BAFB-516A9E642834}" dt="2018-11-01T17:13:01.360" v="1903" actId="26606"/>
          <ac:spMkLst>
            <pc:docMk/>
            <pc:sldMk cId="3062195909" sldId="260"/>
            <ac:spMk id="15" creationId="{A86496BD-A67F-43CB-BD00-8A3884A44930}"/>
          </ac:spMkLst>
        </pc:spChg>
        <pc:spChg chg="add del">
          <ac:chgData name="Lindsey Davun" userId="15b20c23-816b-41be-ad80-c841fa5e6060" providerId="ADAL" clId="{2446A212-22D0-4D1F-BAFB-516A9E642834}" dt="2018-11-01T17:07:19.112" v="1638"/>
          <ac:spMkLst>
            <pc:docMk/>
            <pc:sldMk cId="3062195909" sldId="260"/>
            <ac:spMk id="16" creationId="{33BF4D06-C597-4628-9BFD-13DE0704436F}"/>
          </ac:spMkLst>
        </pc:spChg>
        <pc:spChg chg="add del">
          <ac:chgData name="Lindsey Davun" userId="15b20c23-816b-41be-ad80-c841fa5e6060" providerId="ADAL" clId="{2446A212-22D0-4D1F-BAFB-516A9E642834}" dt="2018-11-01T17:01:43.477" v="1596" actId="26606"/>
          <ac:spMkLst>
            <pc:docMk/>
            <pc:sldMk cId="3062195909" sldId="260"/>
            <ac:spMk id="19" creationId="{B98CA5AE-F2E4-4A6F-B986-89804B1EC016}"/>
          </ac:spMkLst>
        </pc:spChg>
        <pc:spChg chg="add del">
          <ac:chgData name="Lindsey Davun" userId="15b20c23-816b-41be-ad80-c841fa5e6060" providerId="ADAL" clId="{2446A212-22D0-4D1F-BAFB-516A9E642834}" dt="2018-11-01T17:13:01.360" v="1903" actId="26606"/>
          <ac:spMkLst>
            <pc:docMk/>
            <pc:sldMk cId="3062195909" sldId="260"/>
            <ac:spMk id="20" creationId="{F6644F73-E065-4D6B-9C98-74283A13E479}"/>
          </ac:spMkLst>
        </pc:spChg>
        <pc:spChg chg="add del">
          <ac:chgData name="Lindsey Davun" userId="15b20c23-816b-41be-ad80-c841fa5e6060" providerId="ADAL" clId="{2446A212-22D0-4D1F-BAFB-516A9E642834}" dt="2018-11-01T17:01:43.477" v="1596" actId="26606"/>
          <ac:spMkLst>
            <pc:docMk/>
            <pc:sldMk cId="3062195909" sldId="260"/>
            <ac:spMk id="21" creationId="{E67E3959-D0D8-49DB-A48B-CE4FC36871C5}"/>
          </ac:spMkLst>
        </pc:spChg>
        <pc:spChg chg="add del">
          <ac:chgData name="Lindsey Davun" userId="15b20c23-816b-41be-ad80-c841fa5e6060" providerId="ADAL" clId="{2446A212-22D0-4D1F-BAFB-516A9E642834}" dt="2018-11-01T17:01:49.912" v="1599" actId="26606"/>
          <ac:spMkLst>
            <pc:docMk/>
            <pc:sldMk cId="3062195909" sldId="260"/>
            <ac:spMk id="23" creationId="{42B27A04-CA20-4DE3-83CB-6ED66E5E746E}"/>
          </ac:spMkLst>
        </pc:spChg>
        <pc:spChg chg="add del">
          <ac:chgData name="Lindsey Davun" userId="15b20c23-816b-41be-ad80-c841fa5e6060" providerId="ADAL" clId="{2446A212-22D0-4D1F-BAFB-516A9E642834}" dt="2018-11-01T17:01:49.912" v="1599" actId="26606"/>
          <ac:spMkLst>
            <pc:docMk/>
            <pc:sldMk cId="3062195909" sldId="260"/>
            <ac:spMk id="24" creationId="{D9D9D0AB-1E2F-44A8-B9C6-FA4098301883}"/>
          </ac:spMkLst>
        </pc:spChg>
        <pc:spChg chg="add del">
          <ac:chgData name="Lindsey Davun" userId="15b20c23-816b-41be-ad80-c841fa5e6060" providerId="ADAL" clId="{2446A212-22D0-4D1F-BAFB-516A9E642834}" dt="2018-11-01T17:01:49.912" v="1599" actId="26606"/>
          <ac:spMkLst>
            <pc:docMk/>
            <pc:sldMk cId="3062195909" sldId="260"/>
            <ac:spMk id="25" creationId="{D8968742-1D40-4F6B-9272-064FD1631BB9}"/>
          </ac:spMkLst>
        </pc:spChg>
        <pc:spChg chg="add del">
          <ac:chgData name="Lindsey Davun" userId="15b20c23-816b-41be-ad80-c841fa5e6060" providerId="ADAL" clId="{2446A212-22D0-4D1F-BAFB-516A9E642834}" dt="2018-11-01T17:01:49.912" v="1599" actId="26606"/>
          <ac:spMkLst>
            <pc:docMk/>
            <pc:sldMk cId="3062195909" sldId="260"/>
            <ac:spMk id="26" creationId="{3CCC9FC1-68AD-40AD-85B6-A0E7053D67E5}"/>
          </ac:spMkLst>
        </pc:spChg>
        <pc:spChg chg="add del">
          <ac:chgData name="Lindsey Davun" userId="15b20c23-816b-41be-ad80-c841fa5e6060" providerId="ADAL" clId="{2446A212-22D0-4D1F-BAFB-516A9E642834}" dt="2018-11-01T17:13:52.897" v="1914" actId="26606"/>
          <ac:spMkLst>
            <pc:docMk/>
            <pc:sldMk cId="3062195909" sldId="260"/>
            <ac:spMk id="27" creationId="{8DABDCBA-3483-4395-986B-AF2A223F694C}"/>
          </ac:spMkLst>
        </pc:spChg>
        <pc:spChg chg="add del">
          <ac:chgData name="Lindsey Davun" userId="15b20c23-816b-41be-ad80-c841fa5e6060" providerId="ADAL" clId="{2446A212-22D0-4D1F-BAFB-516A9E642834}" dt="2018-11-01T17:13:52.897" v="1914" actId="26606"/>
          <ac:spMkLst>
            <pc:docMk/>
            <pc:sldMk cId="3062195909" sldId="260"/>
            <ac:spMk id="29" creationId="{33BF4D06-C597-4628-9BFD-13DE0704436F}"/>
          </ac:spMkLst>
        </pc:spChg>
        <pc:spChg chg="add del">
          <ac:chgData name="Lindsey Davun" userId="15b20c23-816b-41be-ad80-c841fa5e6060" providerId="ADAL" clId="{2446A212-22D0-4D1F-BAFB-516A9E642834}" dt="2018-11-01T17:13:39.026" v="1907" actId="26606"/>
          <ac:spMkLst>
            <pc:docMk/>
            <pc:sldMk cId="3062195909" sldId="260"/>
            <ac:spMk id="35" creationId="{3388DE1D-1A71-4E31-AAED-0471F99830BD}"/>
          </ac:spMkLst>
        </pc:spChg>
        <pc:spChg chg="add del">
          <ac:chgData name="Lindsey Davun" userId="15b20c23-816b-41be-ad80-c841fa5e6060" providerId="ADAL" clId="{2446A212-22D0-4D1F-BAFB-516A9E642834}" dt="2018-11-01T17:13:39.026" v="1907" actId="26606"/>
          <ac:spMkLst>
            <pc:docMk/>
            <pc:sldMk cId="3062195909" sldId="260"/>
            <ac:spMk id="41" creationId="{D186EF0F-263A-4E77-AECD-826735E616AD}"/>
          </ac:spMkLst>
        </pc:spChg>
        <pc:spChg chg="add del">
          <ac:chgData name="Lindsey Davun" userId="15b20c23-816b-41be-ad80-c841fa5e6060" providerId="ADAL" clId="{2446A212-22D0-4D1F-BAFB-516A9E642834}" dt="2018-11-01T17:13:43.681" v="1909" actId="26606"/>
          <ac:spMkLst>
            <pc:docMk/>
            <pc:sldMk cId="3062195909" sldId="260"/>
            <ac:spMk id="45" creationId="{4F7D3D9C-B868-41E0-AC6B-0CEDDA3D9611}"/>
          </ac:spMkLst>
        </pc:spChg>
        <pc:spChg chg="add del">
          <ac:chgData name="Lindsey Davun" userId="15b20c23-816b-41be-ad80-c841fa5e6060" providerId="ADAL" clId="{2446A212-22D0-4D1F-BAFB-516A9E642834}" dt="2018-11-01T17:13:43.681" v="1909" actId="26606"/>
          <ac:spMkLst>
            <pc:docMk/>
            <pc:sldMk cId="3062195909" sldId="260"/>
            <ac:spMk id="48" creationId="{1C2FA0C4-B80E-4B2A-A964-E3C69A88F9A7}"/>
          </ac:spMkLst>
        </pc:spChg>
        <pc:spChg chg="add del">
          <ac:chgData name="Lindsey Davun" userId="15b20c23-816b-41be-ad80-c841fa5e6060" providerId="ADAL" clId="{2446A212-22D0-4D1F-BAFB-516A9E642834}" dt="2018-11-01T17:13:48.898" v="1911" actId="26606"/>
          <ac:spMkLst>
            <pc:docMk/>
            <pc:sldMk cId="3062195909" sldId="260"/>
            <ac:spMk id="51" creationId="{1438D575-BA94-4825-9EAA-6AB4FC076518}"/>
          </ac:spMkLst>
        </pc:spChg>
        <pc:spChg chg="add del">
          <ac:chgData name="Lindsey Davun" userId="15b20c23-816b-41be-ad80-c841fa5e6060" providerId="ADAL" clId="{2446A212-22D0-4D1F-BAFB-516A9E642834}" dt="2018-11-01T17:13:52.834" v="1913" actId="26606"/>
          <ac:spMkLst>
            <pc:docMk/>
            <pc:sldMk cId="3062195909" sldId="260"/>
            <ac:spMk id="55" creationId="{5D2CA358-2EA6-49C2-AAEF-0C79C1F76265}"/>
          </ac:spMkLst>
        </pc:spChg>
        <pc:spChg chg="add">
          <ac:chgData name="Lindsey Davun" userId="15b20c23-816b-41be-ad80-c841fa5e6060" providerId="ADAL" clId="{2446A212-22D0-4D1F-BAFB-516A9E642834}" dt="2018-11-01T17:13:52.897" v="1914" actId="26606"/>
          <ac:spMkLst>
            <pc:docMk/>
            <pc:sldMk cId="3062195909" sldId="260"/>
            <ac:spMk id="59" creationId="{CAF2918A-1C5B-42DB-81F0-39DF7ED153D9}"/>
          </ac:spMkLst>
        </pc:spChg>
        <pc:picChg chg="add del mod ord">
          <ac:chgData name="Lindsey Davun" userId="15b20c23-816b-41be-ad80-c841fa5e6060" providerId="ADAL" clId="{2446A212-22D0-4D1F-BAFB-516A9E642834}" dt="2018-11-01T17:13:07.889" v="1905"/>
          <ac:picMkLst>
            <pc:docMk/>
            <pc:sldMk cId="3062195909" sldId="260"/>
            <ac:picMk id="4" creationId="{A11F4856-E827-4DF5-8158-7F41008A5E72}"/>
          </ac:picMkLst>
        </pc:picChg>
        <pc:picChg chg="add mod ord">
          <ac:chgData name="Lindsey Davun" userId="15b20c23-816b-41be-ad80-c841fa5e6060" providerId="ADAL" clId="{2446A212-22D0-4D1F-BAFB-516A9E642834}" dt="2018-11-01T17:13:52.897" v="1914" actId="26606"/>
          <ac:picMkLst>
            <pc:docMk/>
            <pc:sldMk cId="3062195909" sldId="260"/>
            <ac:picMk id="5" creationId="{14606ECD-7C1B-44B8-AAB1-01E7B8FF6747}"/>
          </ac:picMkLst>
        </pc:picChg>
        <pc:picChg chg="add mod ord">
          <ac:chgData name="Lindsey Davun" userId="15b20c23-816b-41be-ad80-c841fa5e6060" providerId="ADAL" clId="{2446A212-22D0-4D1F-BAFB-516A9E642834}" dt="2018-11-01T17:13:52.897" v="1914" actId="26606"/>
          <ac:picMkLst>
            <pc:docMk/>
            <pc:sldMk cId="3062195909" sldId="260"/>
            <ac:picMk id="7" creationId="{28956765-9874-4C23-824D-5936752D7587}"/>
          </ac:picMkLst>
        </pc:picChg>
        <pc:picChg chg="add del">
          <ac:chgData name="Lindsey Davun" userId="15b20c23-816b-41be-ad80-c841fa5e6060" providerId="ADAL" clId="{2446A212-22D0-4D1F-BAFB-516A9E642834}" dt="2018-11-01T17:07:19.112" v="1638"/>
          <ac:picMkLst>
            <pc:docMk/>
            <pc:sldMk cId="3062195909" sldId="260"/>
            <ac:picMk id="10" creationId="{E5DDAE72-2BA0-4D3D-A316-7BF1A514B770}"/>
          </ac:picMkLst>
        </pc:picChg>
        <pc:picChg chg="add del">
          <ac:chgData name="Lindsey Davun" userId="15b20c23-816b-41be-ad80-c841fa5e6060" providerId="ADAL" clId="{2446A212-22D0-4D1F-BAFB-516A9E642834}" dt="2018-11-01T17:13:01.360" v="1903" actId="26606"/>
          <ac:picMkLst>
            <pc:docMk/>
            <pc:sldMk cId="3062195909" sldId="260"/>
            <ac:picMk id="13" creationId="{CD0BE370-514A-431B-AA6D-C69E5C4CF52A}"/>
          </ac:picMkLst>
        </pc:picChg>
        <pc:picChg chg="add del">
          <ac:chgData name="Lindsey Davun" userId="15b20c23-816b-41be-ad80-c841fa5e6060" providerId="ADAL" clId="{2446A212-22D0-4D1F-BAFB-516A9E642834}" dt="2018-11-01T17:07:19.112" v="1638"/>
          <ac:picMkLst>
            <pc:docMk/>
            <pc:sldMk cId="3062195909" sldId="260"/>
            <ac:picMk id="18" creationId="{B92E0FD1-8437-4082-8DD6-4623B4D0C5BE}"/>
          </ac:picMkLst>
        </pc:picChg>
        <pc:picChg chg="add del">
          <ac:chgData name="Lindsey Davun" userId="15b20c23-816b-41be-ad80-c841fa5e6060" providerId="ADAL" clId="{2446A212-22D0-4D1F-BAFB-516A9E642834}" dt="2018-11-01T17:13:01.360" v="1903" actId="26606"/>
          <ac:picMkLst>
            <pc:docMk/>
            <pc:sldMk cId="3062195909" sldId="260"/>
            <ac:picMk id="22" creationId="{CB2B17E1-DFCD-4309-9E2A-E8B535BE9138}"/>
          </ac:picMkLst>
        </pc:picChg>
        <pc:picChg chg="add del">
          <ac:chgData name="Lindsey Davun" userId="15b20c23-816b-41be-ad80-c841fa5e6060" providerId="ADAL" clId="{2446A212-22D0-4D1F-BAFB-516A9E642834}" dt="2018-11-01T17:13:52.897" v="1914" actId="26606"/>
          <ac:picMkLst>
            <pc:docMk/>
            <pc:sldMk cId="3062195909" sldId="260"/>
            <ac:picMk id="28" creationId="{E5DDAE72-2BA0-4D3D-A316-7BF1A514B770}"/>
          </ac:picMkLst>
        </pc:picChg>
        <pc:picChg chg="add del">
          <ac:chgData name="Lindsey Davun" userId="15b20c23-816b-41be-ad80-c841fa5e6060" providerId="ADAL" clId="{2446A212-22D0-4D1F-BAFB-516A9E642834}" dt="2018-11-01T17:13:52.897" v="1914" actId="26606"/>
          <ac:picMkLst>
            <pc:docMk/>
            <pc:sldMk cId="3062195909" sldId="260"/>
            <ac:picMk id="30" creationId="{B92E0FD1-8437-4082-8DD6-4623B4D0C5BE}"/>
          </ac:picMkLst>
        </pc:picChg>
        <pc:picChg chg="add del">
          <ac:chgData name="Lindsey Davun" userId="15b20c23-816b-41be-ad80-c841fa5e6060" providerId="ADAL" clId="{2446A212-22D0-4D1F-BAFB-516A9E642834}" dt="2018-11-01T17:13:39.026" v="1907" actId="26606"/>
          <ac:picMkLst>
            <pc:docMk/>
            <pc:sldMk cId="3062195909" sldId="260"/>
            <ac:picMk id="37" creationId="{1904FE47-B3A5-4844-9F20-6A8853C2EB5E}"/>
          </ac:picMkLst>
        </pc:picChg>
        <pc:picChg chg="add del">
          <ac:chgData name="Lindsey Davun" userId="15b20c23-816b-41be-ad80-c841fa5e6060" providerId="ADAL" clId="{2446A212-22D0-4D1F-BAFB-516A9E642834}" dt="2018-11-01T17:13:39.026" v="1907" actId="26606"/>
          <ac:picMkLst>
            <pc:docMk/>
            <pc:sldMk cId="3062195909" sldId="260"/>
            <ac:picMk id="43" creationId="{9EBCB54A-5AE5-4CDA-BFC3-7B3D02828540}"/>
          </ac:picMkLst>
        </pc:picChg>
        <pc:picChg chg="add del">
          <ac:chgData name="Lindsey Davun" userId="15b20c23-816b-41be-ad80-c841fa5e6060" providerId="ADAL" clId="{2446A212-22D0-4D1F-BAFB-516A9E642834}" dt="2018-11-01T17:13:43.681" v="1909" actId="26606"/>
          <ac:picMkLst>
            <pc:docMk/>
            <pc:sldMk cId="3062195909" sldId="260"/>
            <ac:picMk id="46" creationId="{3EFBBCCA-E851-463D-A9E1-5F35DF6B3143}"/>
          </ac:picMkLst>
        </pc:picChg>
        <pc:picChg chg="add del">
          <ac:chgData name="Lindsey Davun" userId="15b20c23-816b-41be-ad80-c841fa5e6060" providerId="ADAL" clId="{2446A212-22D0-4D1F-BAFB-516A9E642834}" dt="2018-11-01T17:13:43.681" v="1909" actId="26606"/>
          <ac:picMkLst>
            <pc:docMk/>
            <pc:sldMk cId="3062195909" sldId="260"/>
            <ac:picMk id="49" creationId="{45DEC4C6-A336-46AE-991C-4D3A6073A6BD}"/>
          </ac:picMkLst>
        </pc:picChg>
        <pc:picChg chg="add del">
          <ac:chgData name="Lindsey Davun" userId="15b20c23-816b-41be-ad80-c841fa5e6060" providerId="ADAL" clId="{2446A212-22D0-4D1F-BAFB-516A9E642834}" dt="2018-11-01T17:13:48.898" v="1911" actId="26606"/>
          <ac:picMkLst>
            <pc:docMk/>
            <pc:sldMk cId="3062195909" sldId="260"/>
            <ac:picMk id="52" creationId="{8AD42FA4-1D13-4494-93FD-6BF20CDE6C89}"/>
          </ac:picMkLst>
        </pc:picChg>
        <pc:picChg chg="add del">
          <ac:chgData name="Lindsey Davun" userId="15b20c23-816b-41be-ad80-c841fa5e6060" providerId="ADAL" clId="{2446A212-22D0-4D1F-BAFB-516A9E642834}" dt="2018-11-01T17:13:48.898" v="1911" actId="26606"/>
          <ac:picMkLst>
            <pc:docMk/>
            <pc:sldMk cId="3062195909" sldId="260"/>
            <ac:picMk id="53" creationId="{97727D90-AE2C-4C94-9C0E-DD21CA438A84}"/>
          </ac:picMkLst>
        </pc:picChg>
        <pc:picChg chg="add del">
          <ac:chgData name="Lindsey Davun" userId="15b20c23-816b-41be-ad80-c841fa5e6060" providerId="ADAL" clId="{2446A212-22D0-4D1F-BAFB-516A9E642834}" dt="2018-11-01T17:13:52.834" v="1913" actId="26606"/>
          <ac:picMkLst>
            <pc:docMk/>
            <pc:sldMk cId="3062195909" sldId="260"/>
            <ac:picMk id="56" creationId="{AAD74829-8970-4A28-B5F6-387E0E31383F}"/>
          </ac:picMkLst>
        </pc:picChg>
        <pc:picChg chg="add del">
          <ac:chgData name="Lindsey Davun" userId="15b20c23-816b-41be-ad80-c841fa5e6060" providerId="ADAL" clId="{2446A212-22D0-4D1F-BAFB-516A9E642834}" dt="2018-11-01T17:13:52.834" v="1913" actId="26606"/>
          <ac:picMkLst>
            <pc:docMk/>
            <pc:sldMk cId="3062195909" sldId="260"/>
            <ac:picMk id="57" creationId="{D976ACB9-C2D4-45C2-924A-2CF7CFF5112B}"/>
          </ac:picMkLst>
        </pc:picChg>
        <pc:picChg chg="add">
          <ac:chgData name="Lindsey Davun" userId="15b20c23-816b-41be-ad80-c841fa5e6060" providerId="ADAL" clId="{2446A212-22D0-4D1F-BAFB-516A9E642834}" dt="2018-11-01T17:13:52.897" v="1914" actId="26606"/>
          <ac:picMkLst>
            <pc:docMk/>
            <pc:sldMk cId="3062195909" sldId="260"/>
            <ac:picMk id="60" creationId="{25F6D9BC-491D-426B-8C90-6B090419E142}"/>
          </ac:picMkLst>
        </pc:picChg>
        <pc:picChg chg="add">
          <ac:chgData name="Lindsey Davun" userId="15b20c23-816b-41be-ad80-c841fa5e6060" providerId="ADAL" clId="{2446A212-22D0-4D1F-BAFB-516A9E642834}" dt="2018-11-01T17:13:52.897" v="1914" actId="26606"/>
          <ac:picMkLst>
            <pc:docMk/>
            <pc:sldMk cId="3062195909" sldId="260"/>
            <ac:picMk id="61" creationId="{B7F1914C-EC2D-465E-A932-04CD9F4E2979}"/>
          </ac:picMkLst>
        </pc:picChg>
        <pc:cxnChg chg="add del">
          <ac:chgData name="Lindsey Davun" userId="15b20c23-816b-41be-ad80-c841fa5e6060" providerId="ADAL" clId="{2446A212-22D0-4D1F-BAFB-516A9E642834}" dt="2018-11-01T17:13:01.360" v="1903" actId="26606"/>
          <ac:cxnSpMkLst>
            <pc:docMk/>
            <pc:sldMk cId="3062195909" sldId="260"/>
            <ac:cxnSpMk id="17" creationId="{F343BB32-6462-4A26-9015-20B82F3F3549}"/>
          </ac:cxnSpMkLst>
        </pc:cxnChg>
        <pc:cxnChg chg="add del mod">
          <ac:chgData name="Lindsey Davun" userId="15b20c23-816b-41be-ad80-c841fa5e6060" providerId="ADAL" clId="{2446A212-22D0-4D1F-BAFB-516A9E642834}" dt="2018-11-01T17:13:39.026" v="1907" actId="26606"/>
          <ac:cxnSpMkLst>
            <pc:docMk/>
            <pc:sldMk cId="3062195909" sldId="260"/>
            <ac:cxnSpMk id="39" creationId="{D02BA5CC-2AC9-4650-8EF2-2F935A291257}"/>
          </ac:cxnSpMkLst>
        </pc:cxnChg>
        <pc:cxnChg chg="add del">
          <ac:chgData name="Lindsey Davun" userId="15b20c23-816b-41be-ad80-c841fa5e6060" providerId="ADAL" clId="{2446A212-22D0-4D1F-BAFB-516A9E642834}" dt="2018-11-01T17:13:43.681" v="1909" actId="26606"/>
          <ac:cxnSpMkLst>
            <pc:docMk/>
            <pc:sldMk cId="3062195909" sldId="260"/>
            <ac:cxnSpMk id="47" creationId="{5376D860-CEDA-4A40-8599-DCA4E19C5F91}"/>
          </ac:cxnSpMkLst>
        </pc:cxnChg>
      </pc:sldChg>
      <pc:sldChg chg="addSp delSp modSp mod setBg">
        <pc:chgData name="Lindsey Davun" userId="15b20c23-816b-41be-ad80-c841fa5e6060" providerId="ADAL" clId="{2446A212-22D0-4D1F-BAFB-516A9E642834}" dt="2018-11-01T17:24:05.366" v="2036" actId="14100"/>
        <pc:sldMkLst>
          <pc:docMk/>
          <pc:sldMk cId="507838784" sldId="261"/>
        </pc:sldMkLst>
        <pc:spChg chg="mod">
          <ac:chgData name="Lindsey Davun" userId="15b20c23-816b-41be-ad80-c841fa5e6060" providerId="ADAL" clId="{2446A212-22D0-4D1F-BAFB-516A9E642834}" dt="2018-11-01T17:24:05.366" v="2036" actId="14100"/>
          <ac:spMkLst>
            <pc:docMk/>
            <pc:sldMk cId="507838784" sldId="261"/>
            <ac:spMk id="2" creationId="{A8B700A8-9722-4554-A35F-53FE5BEC245F}"/>
          </ac:spMkLst>
        </pc:spChg>
        <pc:spChg chg="mod">
          <ac:chgData name="Lindsey Davun" userId="15b20c23-816b-41be-ad80-c841fa5e6060" providerId="ADAL" clId="{2446A212-22D0-4D1F-BAFB-516A9E642834}" dt="2018-11-01T17:23:58.962" v="2034" actId="1076"/>
          <ac:spMkLst>
            <pc:docMk/>
            <pc:sldMk cId="507838784" sldId="261"/>
            <ac:spMk id="3" creationId="{80CC1E35-E4F5-49C4-A930-742631362CDB}"/>
          </ac:spMkLst>
        </pc:spChg>
        <pc:spChg chg="add del">
          <ac:chgData name="Lindsey Davun" userId="15b20c23-816b-41be-ad80-c841fa5e6060" providerId="ADAL" clId="{2446A212-22D0-4D1F-BAFB-516A9E642834}" dt="2018-11-01T17:12:45.021" v="1901" actId="26606"/>
          <ac:spMkLst>
            <pc:docMk/>
            <pc:sldMk cId="507838784" sldId="261"/>
            <ac:spMk id="9" creationId="{10D21FCB-56CB-4EFA-A79A-A9A8EC0F722E}"/>
          </ac:spMkLst>
        </pc:spChg>
        <pc:spChg chg="add del">
          <ac:chgData name="Lindsey Davun" userId="15b20c23-816b-41be-ad80-c841fa5e6060" providerId="ADAL" clId="{2446A212-22D0-4D1F-BAFB-516A9E642834}" dt="2018-11-01T17:23:11.703" v="2030" actId="26606"/>
          <ac:spMkLst>
            <pc:docMk/>
            <pc:sldMk cId="507838784" sldId="261"/>
            <ac:spMk id="16" creationId="{10D21FCB-56CB-4EFA-A79A-A9A8EC0F722E}"/>
          </ac:spMkLst>
        </pc:spChg>
        <pc:spChg chg="add">
          <ac:chgData name="Lindsey Davun" userId="15b20c23-816b-41be-ad80-c841fa5e6060" providerId="ADAL" clId="{2446A212-22D0-4D1F-BAFB-516A9E642834}" dt="2018-11-01T17:23:11.703" v="2030" actId="26606"/>
          <ac:spMkLst>
            <pc:docMk/>
            <pc:sldMk cId="507838784" sldId="261"/>
            <ac:spMk id="23" creationId="{4D4DD4CF-9732-4771-98FE-77886DC915F2}"/>
          </ac:spMkLst>
        </pc:spChg>
        <pc:spChg chg="add">
          <ac:chgData name="Lindsey Davun" userId="15b20c23-816b-41be-ad80-c841fa5e6060" providerId="ADAL" clId="{2446A212-22D0-4D1F-BAFB-516A9E642834}" dt="2018-11-01T17:23:11.703" v="2030" actId="26606"/>
          <ac:spMkLst>
            <pc:docMk/>
            <pc:sldMk cId="507838784" sldId="261"/>
            <ac:spMk id="27" creationId="{A2861A9C-C970-4FFE-B67C-222B6F573287}"/>
          </ac:spMkLst>
        </pc:spChg>
        <pc:picChg chg="add mod ord">
          <ac:chgData name="Lindsey Davun" userId="15b20c23-816b-41be-ad80-c841fa5e6060" providerId="ADAL" clId="{2446A212-22D0-4D1F-BAFB-516A9E642834}" dt="2018-11-01T17:23:11.703" v="2030" actId="26606"/>
          <ac:picMkLst>
            <pc:docMk/>
            <pc:sldMk cId="507838784" sldId="261"/>
            <ac:picMk id="4" creationId="{CD3FDEA5-A0C9-4EAC-AF9E-3F82F8B482C5}"/>
          </ac:picMkLst>
        </pc:picChg>
        <pc:picChg chg="add del">
          <ac:chgData name="Lindsey Davun" userId="15b20c23-816b-41be-ad80-c841fa5e6060" providerId="ADAL" clId="{2446A212-22D0-4D1F-BAFB-516A9E642834}" dt="2018-11-01T17:12:45.021" v="1901" actId="26606"/>
          <ac:picMkLst>
            <pc:docMk/>
            <pc:sldMk cId="507838784" sldId="261"/>
            <ac:picMk id="11" creationId="{B1027BD9-272C-4CC4-9396-1708F8B1F40D}"/>
          </ac:picMkLst>
        </pc:picChg>
        <pc:picChg chg="add del">
          <ac:chgData name="Lindsey Davun" userId="15b20c23-816b-41be-ad80-c841fa5e6060" providerId="ADAL" clId="{2446A212-22D0-4D1F-BAFB-516A9E642834}" dt="2018-11-01T17:23:11.703" v="2030" actId="26606"/>
          <ac:picMkLst>
            <pc:docMk/>
            <pc:sldMk cId="507838784" sldId="261"/>
            <ac:picMk id="18" creationId="{B1027BD9-272C-4CC4-9396-1708F8B1F40D}"/>
          </ac:picMkLst>
        </pc:picChg>
        <pc:picChg chg="add">
          <ac:chgData name="Lindsey Davun" userId="15b20c23-816b-41be-ad80-c841fa5e6060" providerId="ADAL" clId="{2446A212-22D0-4D1F-BAFB-516A9E642834}" dt="2018-11-01T17:23:11.703" v="2030" actId="26606"/>
          <ac:picMkLst>
            <pc:docMk/>
            <pc:sldMk cId="507838784" sldId="261"/>
            <ac:picMk id="25" creationId="{0917E639-5738-4605-929E-1222198314AD}"/>
          </ac:picMkLst>
        </pc:picChg>
        <pc:picChg chg="add">
          <ac:chgData name="Lindsey Davun" userId="15b20c23-816b-41be-ad80-c841fa5e6060" providerId="ADAL" clId="{2446A212-22D0-4D1F-BAFB-516A9E642834}" dt="2018-11-01T17:23:11.703" v="2030" actId="26606"/>
          <ac:picMkLst>
            <pc:docMk/>
            <pc:sldMk cId="507838784" sldId="261"/>
            <ac:picMk id="29" creationId="{D2FDF82E-EBD8-4EC5-AD10-CD9E70EE85CF}"/>
          </ac:picMkLst>
        </pc:picChg>
      </pc:sldChg>
      <pc:sldChg chg="addSp delSp modSp mod setBg">
        <pc:chgData name="Lindsey Davun" userId="15b20c23-816b-41be-ad80-c841fa5e6060" providerId="ADAL" clId="{2446A212-22D0-4D1F-BAFB-516A9E642834}" dt="2018-11-01T17:16:41.333" v="2001" actId="26606"/>
        <pc:sldMkLst>
          <pc:docMk/>
          <pc:sldMk cId="2880591932" sldId="262"/>
        </pc:sldMkLst>
        <pc:spChg chg="mod">
          <ac:chgData name="Lindsey Davun" userId="15b20c23-816b-41be-ad80-c841fa5e6060" providerId="ADAL" clId="{2446A212-22D0-4D1F-BAFB-516A9E642834}" dt="2018-11-01T17:16:41.333" v="2001" actId="26606"/>
          <ac:spMkLst>
            <pc:docMk/>
            <pc:sldMk cId="2880591932" sldId="262"/>
            <ac:spMk id="2" creationId="{64768D48-D4B0-4E7E-A5DC-3C36D36D252E}"/>
          </ac:spMkLst>
        </pc:spChg>
        <pc:spChg chg="mod">
          <ac:chgData name="Lindsey Davun" userId="15b20c23-816b-41be-ad80-c841fa5e6060" providerId="ADAL" clId="{2446A212-22D0-4D1F-BAFB-516A9E642834}" dt="2018-11-01T17:16:41.333" v="2001" actId="26606"/>
          <ac:spMkLst>
            <pc:docMk/>
            <pc:sldMk cId="2880591932" sldId="262"/>
            <ac:spMk id="3" creationId="{2A461B12-9BAA-473A-A202-78A1B5292C04}"/>
          </ac:spMkLst>
        </pc:spChg>
        <pc:spChg chg="add del">
          <ac:chgData name="Lindsey Davun" userId="15b20c23-816b-41be-ad80-c841fa5e6060" providerId="ADAL" clId="{2446A212-22D0-4D1F-BAFB-516A9E642834}" dt="2018-11-01T17:16:41.301" v="2000" actId="26606"/>
          <ac:spMkLst>
            <pc:docMk/>
            <pc:sldMk cId="2880591932" sldId="262"/>
            <ac:spMk id="10" creationId="{4D4DD4CF-9732-4771-98FE-77886DC915F2}"/>
          </ac:spMkLst>
        </pc:spChg>
        <pc:spChg chg="add del">
          <ac:chgData name="Lindsey Davun" userId="15b20c23-816b-41be-ad80-c841fa5e6060" providerId="ADAL" clId="{2446A212-22D0-4D1F-BAFB-516A9E642834}" dt="2018-11-01T17:16:41.301" v="2000" actId="26606"/>
          <ac:spMkLst>
            <pc:docMk/>
            <pc:sldMk cId="2880591932" sldId="262"/>
            <ac:spMk id="14" creationId="{A2861A9C-C970-4FFE-B67C-222B6F573287}"/>
          </ac:spMkLst>
        </pc:spChg>
        <pc:spChg chg="add">
          <ac:chgData name="Lindsey Davun" userId="15b20c23-816b-41be-ad80-c841fa5e6060" providerId="ADAL" clId="{2446A212-22D0-4D1F-BAFB-516A9E642834}" dt="2018-11-01T17:16:41.333" v="2001" actId="26606"/>
          <ac:spMkLst>
            <pc:docMk/>
            <pc:sldMk cId="2880591932" sldId="262"/>
            <ac:spMk id="18" creationId="{DC3B8C6B-63CA-4384-8059-2036BE520277}"/>
          </ac:spMkLst>
        </pc:spChg>
        <pc:spChg chg="add">
          <ac:chgData name="Lindsey Davun" userId="15b20c23-816b-41be-ad80-c841fa5e6060" providerId="ADAL" clId="{2446A212-22D0-4D1F-BAFB-516A9E642834}" dt="2018-11-01T17:16:41.333" v="2001" actId="26606"/>
          <ac:spMkLst>
            <pc:docMk/>
            <pc:sldMk cId="2880591932" sldId="262"/>
            <ac:spMk id="20" creationId="{C71B03AA-C0EB-4104-84F8-E1AB8BFBEF60}"/>
          </ac:spMkLst>
        </pc:spChg>
        <pc:picChg chg="add mod ord">
          <ac:chgData name="Lindsey Davun" userId="15b20c23-816b-41be-ad80-c841fa5e6060" providerId="ADAL" clId="{2446A212-22D0-4D1F-BAFB-516A9E642834}" dt="2018-11-01T17:16:41.333" v="2001" actId="26606"/>
          <ac:picMkLst>
            <pc:docMk/>
            <pc:sldMk cId="2880591932" sldId="262"/>
            <ac:picMk id="5" creationId="{12E0A932-9927-448A-93CA-F8C0884F8536}"/>
          </ac:picMkLst>
        </pc:picChg>
        <pc:picChg chg="add del">
          <ac:chgData name="Lindsey Davun" userId="15b20c23-816b-41be-ad80-c841fa5e6060" providerId="ADAL" clId="{2446A212-22D0-4D1F-BAFB-516A9E642834}" dt="2018-11-01T17:16:41.301" v="2000" actId="26606"/>
          <ac:picMkLst>
            <pc:docMk/>
            <pc:sldMk cId="2880591932" sldId="262"/>
            <ac:picMk id="12" creationId="{0917E639-5738-4605-929E-1222198314AD}"/>
          </ac:picMkLst>
        </pc:picChg>
        <pc:picChg chg="add del">
          <ac:chgData name="Lindsey Davun" userId="15b20c23-816b-41be-ad80-c841fa5e6060" providerId="ADAL" clId="{2446A212-22D0-4D1F-BAFB-516A9E642834}" dt="2018-11-01T17:16:41.301" v="2000" actId="26606"/>
          <ac:picMkLst>
            <pc:docMk/>
            <pc:sldMk cId="2880591932" sldId="262"/>
            <ac:picMk id="16" creationId="{D2FDF82E-EBD8-4EC5-AD10-CD9E70EE85CF}"/>
          </ac:picMkLst>
        </pc:picChg>
        <pc:picChg chg="add">
          <ac:chgData name="Lindsey Davun" userId="15b20c23-816b-41be-ad80-c841fa5e6060" providerId="ADAL" clId="{2446A212-22D0-4D1F-BAFB-516A9E642834}" dt="2018-11-01T17:16:41.333" v="2001" actId="26606"/>
          <ac:picMkLst>
            <pc:docMk/>
            <pc:sldMk cId="2880591932" sldId="262"/>
            <ac:picMk id="19" creationId="{F5B52056-26AD-4841-8A16-C1D9E3C09936}"/>
          </ac:picMkLst>
        </pc:picChg>
        <pc:picChg chg="add">
          <ac:chgData name="Lindsey Davun" userId="15b20c23-816b-41be-ad80-c841fa5e6060" providerId="ADAL" clId="{2446A212-22D0-4D1F-BAFB-516A9E642834}" dt="2018-11-01T17:16:41.333" v="2001" actId="26606"/>
          <ac:picMkLst>
            <pc:docMk/>
            <pc:sldMk cId="2880591932" sldId="262"/>
            <ac:picMk id="21" creationId="{09C2B723-6C2F-49DE-A429-50BDFD1ADB4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09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246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05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2898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258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135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032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272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424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000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86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28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23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737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885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01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34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909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229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2AA5FEE9-72A9-4E21-9963-B669E10D2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6D057-6B6B-4F4A-8D22-ABD0AE7A4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50" y="1285418"/>
            <a:ext cx="10284036" cy="1799706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2610389F-048F-4C12-B2B9-F77BFF419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50" b="72983"/>
          <a:stretch/>
        </p:blipFill>
        <p:spPr>
          <a:xfrm>
            <a:off x="0" y="0"/>
            <a:ext cx="3200400" cy="1852821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E27FB215-0581-4540-AF98-656EEA238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6"/>
          <a:stretch/>
        </p:blipFill>
        <p:spPr>
          <a:xfrm>
            <a:off x="0" y="2178423"/>
            <a:ext cx="12192000" cy="4689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A506D0-B577-4EE3-A984-4BCF15641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211" y="3764129"/>
            <a:ext cx="10916365" cy="1637306"/>
          </a:xfrm>
        </p:spPr>
        <p:txBody>
          <a:bodyPr>
            <a:normAutofit/>
          </a:bodyPr>
          <a:lstStyle/>
          <a:p>
            <a:r>
              <a:rPr lang="en-US" dirty="0"/>
              <a:t>Micro-Enterprise Grant Winners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053C16-D7C5-4CC0-B489-E09FAD37A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7688" y="5401435"/>
            <a:ext cx="9653792" cy="8148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November 15, 2018</a:t>
            </a:r>
          </a:p>
        </p:txBody>
      </p:sp>
    </p:spTree>
    <p:extLst>
      <p:ext uri="{BB962C8B-B14F-4D97-AF65-F5344CB8AC3E}">
        <p14:creationId xmlns:p14="http://schemas.microsoft.com/office/powerpoint/2010/main" val="328829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4F7D3D9C-B868-41E0-AC6B-0CEDDA3D9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2">
            <a:extLst>
              <a:ext uri="{FF2B5EF4-FFF2-40B4-BE49-F238E27FC236}">
                <a16:creationId xmlns:a16="http://schemas.microsoft.com/office/drawing/2014/main" id="{3EFBBCCA-E851-463D-A9E1-5F35DF6B3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7993FD9A-5B27-4C56-B892-3F20B5ECE9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270"/>
          <a:stretch/>
        </p:blipFill>
        <p:spPr>
          <a:xfrm>
            <a:off x="8157374" y="10"/>
            <a:ext cx="4034626" cy="3428989"/>
          </a:xfrm>
          <a:prstGeom prst="rect">
            <a:avLst/>
          </a:prstGeom>
        </p:spPr>
      </p:pic>
      <p:pic>
        <p:nvPicPr>
          <p:cNvPr id="11" name="Picture 10" descr="A group of people around each other&#10;&#10;Description generated with very high confidence">
            <a:extLst>
              <a:ext uri="{FF2B5EF4-FFF2-40B4-BE49-F238E27FC236}">
                <a16:creationId xmlns:a16="http://schemas.microsoft.com/office/drawing/2014/main" id="{9B65DAB4-F600-4CC6-8CD8-2C189E2903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7" r="8956" b="2"/>
          <a:stretch/>
        </p:blipFill>
        <p:spPr>
          <a:xfrm>
            <a:off x="8157371" y="3429000"/>
            <a:ext cx="4034629" cy="34290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376D860-CEDA-4A40-8599-DCA4E19C5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7371" y="3433232"/>
            <a:ext cx="3995298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1C2FA0C4-B80E-4B2A-A964-E3C69A88F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5DEC4C6-A336-46AE-991C-4D3A6073A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DE14E-3F42-4B9C-A737-106D3723C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6672886" cy="1596177"/>
          </a:xfrm>
        </p:spPr>
        <p:txBody>
          <a:bodyPr>
            <a:normAutofit/>
          </a:bodyPr>
          <a:lstStyle/>
          <a:p>
            <a:r>
              <a:rPr lang="en-US"/>
              <a:t>Moira’s Ventures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D4875-1ACC-4C67-B38B-88FB9C2DC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2367092"/>
            <a:ext cx="6672887" cy="3424107"/>
          </a:xfrm>
        </p:spPr>
        <p:txBody>
          <a:bodyPr>
            <a:normAutofit/>
          </a:bodyPr>
          <a:lstStyle/>
          <a:p>
            <a:r>
              <a:rPr lang="en-US" dirty="0"/>
              <a:t>Moira Rossi, 2015 Grant Recipient </a:t>
            </a:r>
          </a:p>
          <a:p>
            <a:r>
              <a:rPr lang="en-US" dirty="0"/>
              <a:t>Self-Advocacy and Public Speaking</a:t>
            </a:r>
          </a:p>
          <a:p>
            <a:r>
              <a:rPr lang="en-US"/>
              <a:t>Creates self-help </a:t>
            </a:r>
            <a:r>
              <a:rPr lang="en-US" dirty="0"/>
              <a:t>videos for others to become self-advocates</a:t>
            </a:r>
          </a:p>
          <a:p>
            <a:r>
              <a:rPr lang="en-US" dirty="0"/>
              <a:t>Produces DVDs and workbooks for purchase </a:t>
            </a:r>
          </a:p>
          <a:p>
            <a:r>
              <a:rPr lang="en-US" dirty="0"/>
              <a:t>Presented at Family Café 2016</a:t>
            </a:r>
          </a:p>
          <a:p>
            <a:r>
              <a:rPr lang="en-US" dirty="0"/>
              <a:t>Hosted Family Café conference booth 2018</a:t>
            </a:r>
          </a:p>
        </p:txBody>
      </p:sp>
    </p:spTree>
    <p:extLst>
      <p:ext uri="{BB962C8B-B14F-4D97-AF65-F5344CB8AC3E}">
        <p14:creationId xmlns:p14="http://schemas.microsoft.com/office/powerpoint/2010/main" val="3147070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an parked in front of a car&#10;&#10;Description generated with very high confidence">
            <a:extLst>
              <a:ext uri="{FF2B5EF4-FFF2-40B4-BE49-F238E27FC236}">
                <a16:creationId xmlns:a16="http://schemas.microsoft.com/office/drawing/2014/main" id="{A8F86BF4-E47E-47D0-8F15-CE9A168EF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4330"/>
          <a:stretch/>
        </p:blipFill>
        <p:spPr>
          <a:xfrm>
            <a:off x="-3177" y="2272142"/>
            <a:ext cx="4027938" cy="2286000"/>
          </a:xfrm>
          <a:prstGeom prst="rect">
            <a:avLst/>
          </a:prstGeom>
        </p:spPr>
      </p:pic>
      <p:pic>
        <p:nvPicPr>
          <p:cNvPr id="9" name="Picture 8" descr="A group of people sitting at a table&#10;&#10;Description generated with high confidence">
            <a:extLst>
              <a:ext uri="{FF2B5EF4-FFF2-40B4-BE49-F238E27FC236}">
                <a16:creationId xmlns:a16="http://schemas.microsoft.com/office/drawing/2014/main" id="{B72728DC-F6D7-46F1-8443-4F1401CF0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63" r="1" b="34039"/>
          <a:stretch/>
        </p:blipFill>
        <p:spPr>
          <a:xfrm>
            <a:off x="20" y="1"/>
            <a:ext cx="4024741" cy="2286000"/>
          </a:xfrm>
          <a:prstGeom prst="rect">
            <a:avLst/>
          </a:prstGeom>
        </p:spPr>
      </p:pic>
      <p:pic>
        <p:nvPicPr>
          <p:cNvPr id="7" name="Picture 6" descr="A picture containing floor, indoor, wall, table&#10;&#10;Description generated with very high confidence">
            <a:extLst>
              <a:ext uri="{FF2B5EF4-FFF2-40B4-BE49-F238E27FC236}">
                <a16:creationId xmlns:a16="http://schemas.microsoft.com/office/drawing/2014/main" id="{4496ABC9-96FB-44F9-9EC0-71A398FE3B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60" r="2" b="18970"/>
          <a:stretch/>
        </p:blipFill>
        <p:spPr>
          <a:xfrm>
            <a:off x="-3177" y="4572000"/>
            <a:ext cx="4027938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01B116-2295-41CC-83C4-222027CE4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8517"/>
            <a:ext cx="6672886" cy="1596177"/>
          </a:xfrm>
        </p:spPr>
        <p:txBody>
          <a:bodyPr>
            <a:normAutofit/>
          </a:bodyPr>
          <a:lstStyle/>
          <a:p>
            <a:r>
              <a:rPr lang="en-US" dirty="0"/>
              <a:t>Jeff’s Corner Garden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AEF4A-5891-428B-8F5C-0D9AEEE79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048" y="2367092"/>
            <a:ext cx="6672887" cy="3424107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Jeff Shell, 2015 Grant Recipient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Garden started in a corner of a community garden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Jeff used a refrigerated bicycle cart to deliver produce to local restaurants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Quickly grew and opened a second garden location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Operation now located at Arc Gateway as an indoor, hydroponic garden (made possible by another grant he received)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Acquired a delivery van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Helps others with disabilities get hands-on training and valuable job skills</a:t>
            </a:r>
          </a:p>
          <a:p>
            <a:pPr>
              <a:lnSpc>
                <a:spcPct val="11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39129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7">
            <a:extLst>
              <a:ext uri="{FF2B5EF4-FFF2-40B4-BE49-F238E27FC236}">
                <a16:creationId xmlns:a16="http://schemas.microsoft.com/office/drawing/2014/main" id="{6D58954F-C5AC-4BE0-811D-8DFE18E3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6CA28956-C56F-4FF3-B5FA-94AFABD3F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359E835-CE77-4DCC-8EC3-1924094D3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53943492-7AD6-4D0B-8E8F-134E3287DE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4" r="26416" b="-1"/>
          <a:stretch/>
        </p:blipFill>
        <p:spPr>
          <a:xfrm>
            <a:off x="8157374" y="10"/>
            <a:ext cx="4034626" cy="68579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3B59B5-123A-4DC5-87BD-6D3E22FA6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E7426-49D1-44DB-8FF4-2B8016888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6672886" cy="1596177"/>
          </a:xfrm>
        </p:spPr>
        <p:txBody>
          <a:bodyPr>
            <a:normAutofit/>
          </a:bodyPr>
          <a:lstStyle/>
          <a:p>
            <a:r>
              <a:rPr lang="en-US"/>
              <a:t>Oceanspray Photography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91C9F-F183-4AE3-8FDF-BF3B53B06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2367092"/>
            <a:ext cx="6672887" cy="3424107"/>
          </a:xfrm>
        </p:spPr>
        <p:txBody>
          <a:bodyPr>
            <a:normAutofit/>
          </a:bodyPr>
          <a:lstStyle/>
          <a:p>
            <a:r>
              <a:rPr lang="en-US"/>
              <a:t>Thaddeus Wilkins, 2016 Grant Recipient</a:t>
            </a:r>
          </a:p>
          <a:p>
            <a:r>
              <a:rPr lang="en-US"/>
              <a:t>Photography and Videography Services</a:t>
            </a:r>
          </a:p>
          <a:p>
            <a:r>
              <a:rPr lang="en-US"/>
              <a:t>Used grant funds to purchase new equipment</a:t>
            </a:r>
          </a:p>
          <a:p>
            <a:r>
              <a:rPr lang="en-US"/>
              <a:t>Recently moved to Omaha, Nebraska</a:t>
            </a:r>
          </a:p>
          <a:p>
            <a:r>
              <a:rPr lang="en-US"/>
              <a:t>Still operates photography business in Nebraska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75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34">
            <a:extLst>
              <a:ext uri="{FF2B5EF4-FFF2-40B4-BE49-F238E27FC236}">
                <a16:creationId xmlns:a16="http://schemas.microsoft.com/office/drawing/2014/main" id="{CAF2918A-1C5B-42DB-81F0-39DF7ED15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25F6D9BC-491D-426B-8C90-6B090419E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wall, indoor, table, person&#10;&#10;Description generated with very high confidence">
            <a:extLst>
              <a:ext uri="{FF2B5EF4-FFF2-40B4-BE49-F238E27FC236}">
                <a16:creationId xmlns:a16="http://schemas.microsoft.com/office/drawing/2014/main" id="{28956765-9874-4C23-824D-5936752D75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27" b="4"/>
          <a:stretch/>
        </p:blipFill>
        <p:spPr>
          <a:xfrm>
            <a:off x="8943859" y="618517"/>
            <a:ext cx="1782263" cy="2732646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 descr="A picture containing text, book&#10;&#10;Description generated with high confidence">
            <a:extLst>
              <a:ext uri="{FF2B5EF4-FFF2-40B4-BE49-F238E27FC236}">
                <a16:creationId xmlns:a16="http://schemas.microsoft.com/office/drawing/2014/main" id="{14606ECD-7C1B-44B8-AAB1-01E7B8FF67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5" r="7400"/>
          <a:stretch/>
        </p:blipFill>
        <p:spPr>
          <a:xfrm>
            <a:off x="8159063" y="3515755"/>
            <a:ext cx="3351855" cy="2732646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" name="Picture 38">
            <a:extLst>
              <a:ext uri="{FF2B5EF4-FFF2-40B4-BE49-F238E27FC236}">
                <a16:creationId xmlns:a16="http://schemas.microsoft.com/office/drawing/2014/main" id="{B7F1914C-EC2D-465E-A932-04CD9F4E2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1AD5BA-1336-45D7-9CEF-877BFC7B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40831"/>
            <a:ext cx="6564205" cy="1573863"/>
          </a:xfrm>
        </p:spPr>
        <p:txBody>
          <a:bodyPr>
            <a:normAutofit/>
          </a:bodyPr>
          <a:lstStyle/>
          <a:p>
            <a:r>
              <a:rPr lang="en-US"/>
              <a:t>Ybor Eddie’s Hot Sauce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B20B6-DC7D-4078-B863-17571E325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2367092"/>
            <a:ext cx="6564207" cy="388130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/>
              <a:t>Eddie Rodriguez, 2017 Grant Recipient</a:t>
            </a:r>
          </a:p>
          <a:p>
            <a:pPr>
              <a:lnSpc>
                <a:spcPct val="110000"/>
              </a:lnSpc>
            </a:pPr>
            <a:r>
              <a:rPr lang="en-US" sz="1400"/>
              <a:t>Formally created business and registered “Ybor Eddie’s Hot Sauce” as a fictitious name</a:t>
            </a:r>
          </a:p>
          <a:p>
            <a:pPr>
              <a:lnSpc>
                <a:spcPct val="110000"/>
              </a:lnSpc>
            </a:pPr>
            <a:r>
              <a:rPr lang="en-US" sz="1400"/>
              <a:t>Purchased equipment and internet. Setup social media and website store front</a:t>
            </a:r>
          </a:p>
          <a:p>
            <a:pPr>
              <a:lnSpc>
                <a:spcPct val="110000"/>
              </a:lnSpc>
            </a:pPr>
            <a:r>
              <a:rPr lang="en-US" sz="1400"/>
              <a:t>Created 300+ bottles of inventory</a:t>
            </a:r>
          </a:p>
          <a:p>
            <a:pPr>
              <a:lnSpc>
                <a:spcPct val="110000"/>
              </a:lnSpc>
            </a:pPr>
            <a:r>
              <a:rPr lang="en-US" sz="1400"/>
              <a:t>Conducted an in-house sampling party</a:t>
            </a:r>
          </a:p>
          <a:p>
            <a:pPr>
              <a:lnSpc>
                <a:spcPct val="110000"/>
              </a:lnSpc>
            </a:pPr>
            <a:r>
              <a:rPr lang="en-US" sz="1400"/>
              <a:t>Sells at local restaurant Gaspar’s Grotto and online</a:t>
            </a:r>
          </a:p>
          <a:p>
            <a:pPr>
              <a:lnSpc>
                <a:spcPct val="110000"/>
              </a:lnSpc>
            </a:pPr>
            <a:r>
              <a:rPr lang="en-US" sz="1400"/>
              <a:t>Hired graphic artist to create professional labels and artwork for his brand</a:t>
            </a:r>
          </a:p>
          <a:p>
            <a:pPr>
              <a:lnSpc>
                <a:spcPct val="110000"/>
              </a:lnSpc>
            </a:pPr>
            <a:r>
              <a:rPr lang="en-US" sz="1400"/>
              <a:t>Seeking USDA approval on nutrition labels to expand to new vendors</a:t>
            </a:r>
          </a:p>
          <a:p>
            <a:pPr>
              <a:lnSpc>
                <a:spcPct val="110000"/>
              </a:lnSpc>
            </a:pPr>
            <a:endParaRPr lang="en-US" sz="1400"/>
          </a:p>
          <a:p>
            <a:pPr>
              <a:lnSpc>
                <a:spcPct val="110000"/>
              </a:lnSpc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062195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3FDEA5-A0C9-4EAC-AF9E-3F82F8B48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29" r="6978"/>
          <a:stretch/>
        </p:blipFill>
        <p:spPr>
          <a:xfrm>
            <a:off x="1" y="10"/>
            <a:ext cx="7479157" cy="685799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B700A8-9722-4554-A35F-53FE5BEC2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805" y="640831"/>
            <a:ext cx="4285619" cy="157386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Plant Princess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C1E35-E4F5-49C4-A930-742631362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5805" y="2348318"/>
            <a:ext cx="4438259" cy="437605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Tiffany Roper, 2017 Grant Recipient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Offers a variety of services including: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Plant Care and Maintenance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Floral Displays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Plant setup and/or rental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Officially established business in June 2018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Next steps include purchasing tools and equipment and investing in marketing</a:t>
            </a:r>
          </a:p>
        </p:txBody>
      </p:sp>
    </p:spTree>
    <p:extLst>
      <p:ext uri="{BB962C8B-B14F-4D97-AF65-F5344CB8AC3E}">
        <p14:creationId xmlns:p14="http://schemas.microsoft.com/office/powerpoint/2010/main" val="507838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F5B52056-26AD-4841-8A16-C1D9E3C09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12E0A932-9927-448A-93CA-F8C0884F85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080"/>
          <a:stretch/>
        </p:blipFill>
        <p:spPr>
          <a:xfrm>
            <a:off x="20" y="10"/>
            <a:ext cx="4024741" cy="6857990"/>
          </a:xfrm>
          <a:prstGeom prst="rect">
            <a:avLst/>
          </a:prstGeom>
        </p:spPr>
      </p:pic>
      <p:sp>
        <p:nvSpPr>
          <p:cNvPr id="20" name="Rectangle 13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768D48-D4B0-4E7E-A5DC-3C36D36D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8517"/>
            <a:ext cx="6672886" cy="1596177"/>
          </a:xfrm>
        </p:spPr>
        <p:txBody>
          <a:bodyPr>
            <a:normAutofit/>
          </a:bodyPr>
          <a:lstStyle/>
          <a:p>
            <a:r>
              <a:rPr lang="en-US"/>
              <a:t>Steven By Design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61B12-9BAA-473A-A202-78A1B5292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048" y="2367092"/>
            <a:ext cx="6672887" cy="3424107"/>
          </a:xfrm>
        </p:spPr>
        <p:txBody>
          <a:bodyPr>
            <a:normAutofit/>
          </a:bodyPr>
          <a:lstStyle/>
          <a:p>
            <a:r>
              <a:rPr lang="en-US"/>
              <a:t>Steven Graham, 2018 Grant Recipient</a:t>
            </a:r>
          </a:p>
          <a:p>
            <a:r>
              <a:rPr lang="en-US"/>
              <a:t>Creates paracord bracelets</a:t>
            </a:r>
          </a:p>
          <a:p>
            <a:r>
              <a:rPr lang="en-US"/>
              <a:t>Award Grant in August</a:t>
            </a:r>
          </a:p>
          <a:p>
            <a:r>
              <a:rPr lang="en-US"/>
              <a:t>First Reporting due in December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591932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88</TotalTime>
  <Words>294</Words>
  <Application>Microsoft Office PowerPoint</Application>
  <PresentationFormat>Widescreen</PresentationFormat>
  <Paragraphs>45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Tw Cen MT</vt:lpstr>
      <vt:lpstr>Droplet</vt:lpstr>
      <vt:lpstr>Micro-Enterprise Grant Winners</vt:lpstr>
      <vt:lpstr>Moira’s Ventures</vt:lpstr>
      <vt:lpstr>Jeff’s Corner Garden</vt:lpstr>
      <vt:lpstr>Oceanspray Photography</vt:lpstr>
      <vt:lpstr>Ybor Eddie’s Hot Sauce</vt:lpstr>
      <vt:lpstr>The Plant Princess</vt:lpstr>
      <vt:lpstr>Steven By Design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Micro-Enterprise Grant Winners</dc:title>
  <dc:creator>Lindsey Davun</dc:creator>
  <cp:lastModifiedBy>Lindsey Davun</cp:lastModifiedBy>
  <cp:revision>3</cp:revision>
  <dcterms:created xsi:type="dcterms:W3CDTF">2018-10-22T17:10:47Z</dcterms:created>
  <dcterms:modified xsi:type="dcterms:W3CDTF">2018-11-01T17:26:40Z</dcterms:modified>
</cp:coreProperties>
</file>